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4"/>
    <p:sldMasterId id="2147483780" r:id="rId5"/>
  </p:sldMasterIdLst>
  <p:notesMasterIdLst>
    <p:notesMasterId r:id="rId12"/>
  </p:notesMasterIdLst>
  <p:sldIdLst>
    <p:sldId id="273" r:id="rId6"/>
    <p:sldId id="295" r:id="rId7"/>
    <p:sldId id="290" r:id="rId8"/>
    <p:sldId id="268" r:id="rId9"/>
    <p:sldId id="272" r:id="rId10"/>
    <p:sldId id="29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E59"/>
    <a:srgbClr val="1294CC"/>
    <a:srgbClr val="006591"/>
    <a:srgbClr val="3E4500"/>
    <a:srgbClr val="F96806"/>
    <a:srgbClr val="B7425B"/>
    <a:srgbClr val="7355A3"/>
    <a:srgbClr val="6482BC"/>
    <a:srgbClr val="64BF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58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6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 Vezzoli" userId="afd0b0f9-cac2-4599-aa1e-48ebdf3709b7" providerId="ADAL" clId="{5001EBD1-C6D9-42A8-98E9-AEE0B1076689}"/>
    <pc:docChg chg="undo custSel addSld delSld modSld sldOrd modMainMaster">
      <pc:chgData name="Eric Vezzoli" userId="afd0b0f9-cac2-4599-aa1e-48ebdf3709b7" providerId="ADAL" clId="{5001EBD1-C6D9-42A8-98E9-AEE0B1076689}" dt="2018-02-11T21:00:00.429" v="3452" actId="1037"/>
      <pc:docMkLst>
        <pc:docMk/>
      </pc:docMkLst>
      <pc:sldChg chg="ord">
        <pc:chgData name="Eric Vezzoli" userId="afd0b0f9-cac2-4599-aa1e-48ebdf3709b7" providerId="ADAL" clId="{5001EBD1-C6D9-42A8-98E9-AEE0B1076689}" dt="2018-02-11T18:35:48.924" v="2177" actId="1037"/>
        <pc:sldMkLst>
          <pc:docMk/>
          <pc:sldMk cId="1470295222" sldId="268"/>
        </pc:sldMkLst>
      </pc:sldChg>
      <pc:sldChg chg="modSp">
        <pc:chgData name="Eric Vezzoli" userId="afd0b0f9-cac2-4599-aa1e-48ebdf3709b7" providerId="ADAL" clId="{5001EBD1-C6D9-42A8-98E9-AEE0B1076689}" dt="2018-02-11T18:28:55.727" v="2175" actId="20577"/>
        <pc:sldMkLst>
          <pc:docMk/>
          <pc:sldMk cId="430036525" sldId="273"/>
        </pc:sldMkLst>
        <pc:spChg chg="mod">
          <ac:chgData name="Eric Vezzoli" userId="afd0b0f9-cac2-4599-aa1e-48ebdf3709b7" providerId="ADAL" clId="{5001EBD1-C6D9-42A8-98E9-AEE0B1076689}" dt="2018-02-11T18:28:55.727" v="2175" actId="20577"/>
          <ac:spMkLst>
            <pc:docMk/>
            <pc:sldMk cId="430036525" sldId="273"/>
            <ac:spMk id="2" creationId="{3630A747-00E8-4985-9F4B-B13A08960D0A}"/>
          </ac:spMkLst>
        </pc:spChg>
      </pc:sldChg>
      <pc:sldChg chg="addSp delSp modSp add mod addAnim delAnim modAnim">
        <pc:chgData name="Eric Vezzoli" userId="afd0b0f9-cac2-4599-aa1e-48ebdf3709b7" providerId="ADAL" clId="{5001EBD1-C6D9-42A8-98E9-AEE0B1076689}" dt="2018-02-11T20:09:34.748" v="2592" actId="1037"/>
        <pc:sldMkLst>
          <pc:docMk/>
          <pc:sldMk cId="2964386471" sldId="290"/>
        </pc:sldMkLst>
        <pc:spChg chg="add del">
          <ac:chgData name="Eric Vezzoli" userId="afd0b0f9-cac2-4599-aa1e-48ebdf3709b7" providerId="ADAL" clId="{5001EBD1-C6D9-42A8-98E9-AEE0B1076689}" dt="2018-02-11T11:24:36.638" v="1486" actId="478"/>
          <ac:spMkLst>
            <pc:docMk/>
            <pc:sldMk cId="2964386471" sldId="290"/>
            <ac:spMk id="2" creationId="{00EA20DD-AA28-4456-9232-725D0306174D}"/>
          </ac:spMkLst>
        </pc:spChg>
        <pc:spChg chg="add mod">
          <ac:chgData name="Eric Vezzoli" userId="afd0b0f9-cac2-4599-aa1e-48ebdf3709b7" providerId="ADAL" clId="{5001EBD1-C6D9-42A8-98E9-AEE0B1076689}" dt="2018-02-11T16:47:42.004" v="1560" actId="1076"/>
          <ac:spMkLst>
            <pc:docMk/>
            <pc:sldMk cId="2964386471" sldId="290"/>
            <ac:spMk id="4" creationId="{5D15F63B-DB5A-43E8-B15D-1051BED39789}"/>
          </ac:spMkLst>
        </pc:spChg>
        <pc:spChg chg="mod">
          <ac:chgData name="Eric Vezzoli" userId="afd0b0f9-cac2-4599-aa1e-48ebdf3709b7" providerId="ADAL" clId="{5001EBD1-C6D9-42A8-98E9-AEE0B1076689}" dt="2018-02-11T14:27:57.420" v="1496" actId="1076"/>
          <ac:spMkLst>
            <pc:docMk/>
            <pc:sldMk cId="2964386471" sldId="290"/>
            <ac:spMk id="8" creationId="{BCD2B412-14C0-4529-9AFB-56279DE5E0AC}"/>
          </ac:spMkLst>
        </pc:spChg>
        <pc:spChg chg="mod">
          <ac:chgData name="Eric Vezzoli" userId="afd0b0f9-cac2-4599-aa1e-48ebdf3709b7" providerId="ADAL" clId="{5001EBD1-C6D9-42A8-98E9-AEE0B1076689}" dt="2018-02-11T14:27:29.401" v="1494" actId="1076"/>
          <ac:spMkLst>
            <pc:docMk/>
            <pc:sldMk cId="2964386471" sldId="290"/>
            <ac:spMk id="9" creationId="{A2E7529F-3950-42CD-9F8A-2755C8F38D5F}"/>
          </ac:spMkLst>
        </pc:spChg>
        <pc:spChg chg="mod">
          <ac:chgData name="Eric Vezzoli" userId="afd0b0f9-cac2-4599-aa1e-48ebdf3709b7" providerId="ADAL" clId="{5001EBD1-C6D9-42A8-98E9-AEE0B1076689}" dt="2018-02-11T11:21:58.392" v="1453" actId="1076"/>
          <ac:spMkLst>
            <pc:docMk/>
            <pc:sldMk cId="2964386471" sldId="290"/>
            <ac:spMk id="10" creationId="{03D80731-A029-4EFE-B425-BF17FC44F098}"/>
          </ac:spMkLst>
        </pc:spChg>
        <pc:spChg chg="mod">
          <ac:chgData name="Eric Vezzoli" userId="afd0b0f9-cac2-4599-aa1e-48ebdf3709b7" providerId="ADAL" clId="{5001EBD1-C6D9-42A8-98E9-AEE0B1076689}" dt="2018-02-11T14:29:54.447" v="1513" actId="1076"/>
          <ac:spMkLst>
            <pc:docMk/>
            <pc:sldMk cId="2964386471" sldId="290"/>
            <ac:spMk id="13" creationId="{B9345244-AB46-4D8F-B829-39EE66860E0E}"/>
          </ac:spMkLst>
        </pc:spChg>
        <pc:spChg chg="mod">
          <ac:chgData name="Eric Vezzoli" userId="afd0b0f9-cac2-4599-aa1e-48ebdf3709b7" providerId="ADAL" clId="{5001EBD1-C6D9-42A8-98E9-AEE0B1076689}" dt="2018-02-11T16:39:19.267" v="1523" actId="1076"/>
          <ac:spMkLst>
            <pc:docMk/>
            <pc:sldMk cId="2964386471" sldId="290"/>
            <ac:spMk id="14" creationId="{2B7ADEFF-9E04-46E6-B0DB-F357596E127C}"/>
          </ac:spMkLst>
        </pc:spChg>
        <pc:spChg chg="add mod">
          <ac:chgData name="Eric Vezzoli" userId="afd0b0f9-cac2-4599-aa1e-48ebdf3709b7" providerId="ADAL" clId="{5001EBD1-C6D9-42A8-98E9-AEE0B1076689}" dt="2018-02-11T14:28:54.676" v="1507" actId="1076"/>
          <ac:spMkLst>
            <pc:docMk/>
            <pc:sldMk cId="2964386471" sldId="290"/>
            <ac:spMk id="16" creationId="{52343FC7-6526-435D-8074-CDB9DA9CB2F9}"/>
          </ac:spMkLst>
        </pc:spChg>
        <pc:spChg chg="add mod">
          <ac:chgData name="Eric Vezzoli" userId="afd0b0f9-cac2-4599-aa1e-48ebdf3709b7" providerId="ADAL" clId="{5001EBD1-C6D9-42A8-98E9-AEE0B1076689}" dt="2018-02-11T16:52:43.237" v="1646" actId="14100"/>
          <ac:spMkLst>
            <pc:docMk/>
            <pc:sldMk cId="2964386471" sldId="290"/>
            <ac:spMk id="18" creationId="{B64AF97B-DDD0-4725-9CD1-14D68872E66C}"/>
          </ac:spMkLst>
        </pc:spChg>
        <pc:spChg chg="add mod">
          <ac:chgData name="Eric Vezzoli" userId="afd0b0f9-cac2-4599-aa1e-48ebdf3709b7" providerId="ADAL" clId="{5001EBD1-C6D9-42A8-98E9-AEE0B1076689}" dt="2018-02-11T18:06:21.945" v="2067" actId="20577"/>
          <ac:spMkLst>
            <pc:docMk/>
            <pc:sldMk cId="2964386471" sldId="290"/>
            <ac:spMk id="19" creationId="{D9060AC3-2B64-4C4E-B88B-024FF8750302}"/>
          </ac:spMkLst>
        </pc:spChg>
        <pc:spChg chg="add mod">
          <ac:chgData name="Eric Vezzoli" userId="afd0b0f9-cac2-4599-aa1e-48ebdf3709b7" providerId="ADAL" clId="{5001EBD1-C6D9-42A8-98E9-AEE0B1076689}" dt="2018-02-11T16:39:19.267" v="1523" actId="1076"/>
          <ac:spMkLst>
            <pc:docMk/>
            <pc:sldMk cId="2964386471" sldId="290"/>
            <ac:spMk id="30" creationId="{AA43C838-229F-43FD-8589-C1FE723D66D9}"/>
          </ac:spMkLst>
        </pc:spChg>
        <pc:spChg chg="add mod">
          <ac:chgData name="Eric Vezzoli" userId="afd0b0f9-cac2-4599-aa1e-48ebdf3709b7" providerId="ADAL" clId="{5001EBD1-C6D9-42A8-98E9-AEE0B1076689}" dt="2018-02-11T14:27:26.812" v="1493" actId="1076"/>
          <ac:spMkLst>
            <pc:docMk/>
            <pc:sldMk cId="2964386471" sldId="290"/>
            <ac:spMk id="31" creationId="{9AD13DAC-35F6-4A9F-A2C5-6887D4FAD727}"/>
          </ac:spMkLst>
        </pc:spChg>
        <pc:spChg chg="add mod">
          <ac:chgData name="Eric Vezzoli" userId="afd0b0f9-cac2-4599-aa1e-48ebdf3709b7" providerId="ADAL" clId="{5001EBD1-C6D9-42A8-98E9-AEE0B1076689}" dt="2018-02-11T11:23:09.237" v="1460" actId="164"/>
          <ac:spMkLst>
            <pc:docMk/>
            <pc:sldMk cId="2964386471" sldId="290"/>
            <ac:spMk id="32" creationId="{CCBCBFF6-E5A9-4AFD-975C-8BAC0F4DB034}"/>
          </ac:spMkLst>
        </pc:spChg>
        <pc:spChg chg="add del mod">
          <ac:chgData name="Eric Vezzoli" userId="afd0b0f9-cac2-4599-aa1e-48ebdf3709b7" providerId="ADAL" clId="{5001EBD1-C6D9-42A8-98E9-AEE0B1076689}" dt="2018-02-11T14:29:28.220" v="1512" actId="1076"/>
          <ac:spMkLst>
            <pc:docMk/>
            <pc:sldMk cId="2964386471" sldId="290"/>
            <ac:spMk id="36" creationId="{B72DABBC-E062-40FB-BF0D-12B1CC621EC1}"/>
          </ac:spMkLst>
        </pc:spChg>
        <pc:spChg chg="add del mod">
          <ac:chgData name="Eric Vezzoli" userId="afd0b0f9-cac2-4599-aa1e-48ebdf3709b7" providerId="ADAL" clId="{5001EBD1-C6D9-42A8-98E9-AEE0B1076689}" dt="2018-02-11T16:45:02.480" v="1535" actId="478"/>
          <ac:spMkLst>
            <pc:docMk/>
            <pc:sldMk cId="2964386471" sldId="290"/>
            <ac:spMk id="44" creationId="{2D69402B-990D-4634-8E77-E8E9B12DAF13}"/>
          </ac:spMkLst>
        </pc:spChg>
        <pc:spChg chg="add mod ord">
          <ac:chgData name="Eric Vezzoli" userId="afd0b0f9-cac2-4599-aa1e-48ebdf3709b7" providerId="ADAL" clId="{5001EBD1-C6D9-42A8-98E9-AEE0B1076689}" dt="2018-02-11T16:47:25.098" v="1557" actId="1076"/>
          <ac:spMkLst>
            <pc:docMk/>
            <pc:sldMk cId="2964386471" sldId="290"/>
            <ac:spMk id="45" creationId="{3900251F-5DD9-4CFA-BD6C-8DAE70C0634F}"/>
          </ac:spMkLst>
        </pc:spChg>
        <pc:spChg chg="mod">
          <ac:chgData name="Eric Vezzoli" userId="afd0b0f9-cac2-4599-aa1e-48ebdf3709b7" providerId="ADAL" clId="{5001EBD1-C6D9-42A8-98E9-AEE0B1076689}" dt="2018-02-11T18:48:58.371" v="2346" actId="20577"/>
          <ac:spMkLst>
            <pc:docMk/>
            <pc:sldMk cId="2964386471" sldId="290"/>
            <ac:spMk id="58" creationId="{3604D850-9326-4909-9B38-74F7334603AD}"/>
          </ac:spMkLst>
        </pc:spChg>
        <pc:spChg chg="add mod">
          <ac:chgData name="Eric Vezzoli" userId="afd0b0f9-cac2-4599-aa1e-48ebdf3709b7" providerId="ADAL" clId="{5001EBD1-C6D9-42A8-98E9-AEE0B1076689}" dt="2018-02-11T19:57:37.617" v="2379" actId="1076"/>
          <ac:spMkLst>
            <pc:docMk/>
            <pc:sldMk cId="2964386471" sldId="290"/>
            <ac:spMk id="67" creationId="{72359A9A-C70D-46D9-8D9B-6C0AFD0007A3}"/>
          </ac:spMkLst>
        </pc:spChg>
        <pc:spChg chg="add mod">
          <ac:chgData name="Eric Vezzoli" userId="afd0b0f9-cac2-4599-aa1e-48ebdf3709b7" providerId="ADAL" clId="{5001EBD1-C6D9-42A8-98E9-AEE0B1076689}" dt="2018-02-11T20:06:38.394" v="2578" actId="1076"/>
          <ac:spMkLst>
            <pc:docMk/>
            <pc:sldMk cId="2964386471" sldId="290"/>
            <ac:spMk id="68" creationId="{A3B057AC-736D-4337-BB95-B7BA1B78B977}"/>
          </ac:spMkLst>
        </pc:spChg>
        <pc:spChg chg="add mod">
          <ac:chgData name="Eric Vezzoli" userId="afd0b0f9-cac2-4599-aa1e-48ebdf3709b7" providerId="ADAL" clId="{5001EBD1-C6D9-42A8-98E9-AEE0B1076689}" dt="2018-02-11T20:05:51.549" v="2568" actId="164"/>
          <ac:spMkLst>
            <pc:docMk/>
            <pc:sldMk cId="2964386471" sldId="290"/>
            <ac:spMk id="69" creationId="{28373D17-DB30-451C-8690-9050CA2516A5}"/>
          </ac:spMkLst>
        </pc:spChg>
        <pc:spChg chg="add mod">
          <ac:chgData name="Eric Vezzoli" userId="afd0b0f9-cac2-4599-aa1e-48ebdf3709b7" providerId="ADAL" clId="{5001EBD1-C6D9-42A8-98E9-AEE0B1076689}" dt="2018-02-11T20:05:51.549" v="2568" actId="164"/>
          <ac:spMkLst>
            <pc:docMk/>
            <pc:sldMk cId="2964386471" sldId="290"/>
            <ac:spMk id="70" creationId="{9B815D60-4334-45E0-8A34-7AEDD3653FC3}"/>
          </ac:spMkLst>
        </pc:spChg>
        <pc:spChg chg="add mod">
          <ac:chgData name="Eric Vezzoli" userId="afd0b0f9-cac2-4599-aa1e-48ebdf3709b7" providerId="ADAL" clId="{5001EBD1-C6D9-42A8-98E9-AEE0B1076689}" dt="2018-02-11T20:06:08.601" v="2571" actId="255"/>
          <ac:spMkLst>
            <pc:docMk/>
            <pc:sldMk cId="2964386471" sldId="290"/>
            <ac:spMk id="71" creationId="{9AD1EF54-CA80-43FF-BC87-245375110BB2}"/>
          </ac:spMkLst>
        </pc:spChg>
        <pc:spChg chg="add mod">
          <ac:chgData name="Eric Vezzoli" userId="afd0b0f9-cac2-4599-aa1e-48ebdf3709b7" providerId="ADAL" clId="{5001EBD1-C6D9-42A8-98E9-AEE0B1076689}" dt="2018-02-11T20:06:42.602" v="2579" actId="1076"/>
          <ac:spMkLst>
            <pc:docMk/>
            <pc:sldMk cId="2964386471" sldId="290"/>
            <ac:spMk id="72" creationId="{DEE76F62-551D-4B72-B8DD-9733846AE59C}"/>
          </ac:spMkLst>
        </pc:spChg>
        <pc:spChg chg="add mod">
          <ac:chgData name="Eric Vezzoli" userId="afd0b0f9-cac2-4599-aa1e-48ebdf3709b7" providerId="ADAL" clId="{5001EBD1-C6D9-42A8-98E9-AEE0B1076689}" dt="2018-02-11T20:06:30.677" v="2575" actId="1076"/>
          <ac:spMkLst>
            <pc:docMk/>
            <pc:sldMk cId="2964386471" sldId="290"/>
            <ac:spMk id="73" creationId="{044769FD-1909-4A37-9B58-E13976CCFA0B}"/>
          </ac:spMkLst>
        </pc:spChg>
        <pc:spChg chg="add mod">
          <ac:chgData name="Eric Vezzoli" userId="afd0b0f9-cac2-4599-aa1e-48ebdf3709b7" providerId="ADAL" clId="{5001EBD1-C6D9-42A8-98E9-AEE0B1076689}" dt="2018-02-11T20:06:34.522" v="2576" actId="1076"/>
          <ac:spMkLst>
            <pc:docMk/>
            <pc:sldMk cId="2964386471" sldId="290"/>
            <ac:spMk id="74" creationId="{60239DC4-0922-4E58-87FB-BED248F3054F}"/>
          </ac:spMkLst>
        </pc:spChg>
        <pc:spChg chg="add mod">
          <ac:chgData name="Eric Vezzoli" userId="afd0b0f9-cac2-4599-aa1e-48ebdf3709b7" providerId="ADAL" clId="{5001EBD1-C6D9-42A8-98E9-AEE0B1076689}" dt="2018-02-11T20:06:51.981" v="2582" actId="255"/>
          <ac:spMkLst>
            <pc:docMk/>
            <pc:sldMk cId="2964386471" sldId="290"/>
            <ac:spMk id="75" creationId="{E7E44633-2E5F-4920-B242-F800F923142D}"/>
          </ac:spMkLst>
        </pc:spChg>
        <pc:spChg chg="add mod">
          <ac:chgData name="Eric Vezzoli" userId="afd0b0f9-cac2-4599-aa1e-48ebdf3709b7" providerId="ADAL" clId="{5001EBD1-C6D9-42A8-98E9-AEE0B1076689}" dt="2018-02-11T20:06:57.127" v="2583" actId="255"/>
          <ac:spMkLst>
            <pc:docMk/>
            <pc:sldMk cId="2964386471" sldId="290"/>
            <ac:spMk id="76" creationId="{A65A8D61-593C-45FB-9283-F32C857716E0}"/>
          </ac:spMkLst>
        </pc:spChg>
        <pc:spChg chg="add mod">
          <ac:chgData name="Eric Vezzoli" userId="afd0b0f9-cac2-4599-aa1e-48ebdf3709b7" providerId="ADAL" clId="{5001EBD1-C6D9-42A8-98E9-AEE0B1076689}" dt="2018-02-11T20:07:02.150" v="2584" actId="255"/>
          <ac:spMkLst>
            <pc:docMk/>
            <pc:sldMk cId="2964386471" sldId="290"/>
            <ac:spMk id="77" creationId="{D0DFA86D-43A8-4290-BB64-648D0B04C4F8}"/>
          </ac:spMkLst>
        </pc:spChg>
        <pc:grpChg chg="add mod">
          <ac:chgData name="Eric Vezzoli" userId="afd0b0f9-cac2-4599-aa1e-48ebdf3709b7" providerId="ADAL" clId="{5001EBD1-C6D9-42A8-98E9-AEE0B1076689}" dt="2018-02-11T11:22:59.286" v="1459" actId="164"/>
          <ac:grpSpMkLst>
            <pc:docMk/>
            <pc:sldMk cId="2964386471" sldId="290"/>
            <ac:grpSpMk id="6" creationId="{CB75548F-0C43-4E22-8447-7461BB2935A2}"/>
          </ac:grpSpMkLst>
        </pc:grpChg>
        <pc:grpChg chg="add mod">
          <ac:chgData name="Eric Vezzoli" userId="afd0b0f9-cac2-4599-aa1e-48ebdf3709b7" providerId="ADAL" clId="{5001EBD1-C6D9-42A8-98E9-AEE0B1076689}" dt="2018-02-11T11:23:37.947" v="1464" actId="164"/>
          <ac:grpSpMkLst>
            <pc:docMk/>
            <pc:sldMk cId="2964386471" sldId="290"/>
            <ac:grpSpMk id="11" creationId="{BE61960B-3A43-47E9-9CC6-90957C04EC53}"/>
          </ac:grpSpMkLst>
        </pc:grpChg>
        <pc:grpChg chg="add mod">
          <ac:chgData name="Eric Vezzoli" userId="afd0b0f9-cac2-4599-aa1e-48ebdf3709b7" providerId="ADAL" clId="{5001EBD1-C6D9-42A8-98E9-AEE0B1076689}" dt="2018-02-11T11:23:09.237" v="1460" actId="164"/>
          <ac:grpSpMkLst>
            <pc:docMk/>
            <pc:sldMk cId="2964386471" sldId="290"/>
            <ac:grpSpMk id="33" creationId="{807664A6-5B76-45A3-B2BB-CC130C54F287}"/>
          </ac:grpSpMkLst>
        </pc:grpChg>
        <pc:grpChg chg="add del mod">
          <ac:chgData name="Eric Vezzoli" userId="afd0b0f9-cac2-4599-aa1e-48ebdf3709b7" providerId="ADAL" clId="{5001EBD1-C6D9-42A8-98E9-AEE0B1076689}" dt="2018-02-11T18:06:33.055" v="2068" actId="1037"/>
          <ac:grpSpMkLst>
            <pc:docMk/>
            <pc:sldMk cId="2964386471" sldId="290"/>
            <ac:grpSpMk id="34" creationId="{C08AF232-70E9-40DC-AEDB-EBD96FAE65E8}"/>
          </ac:grpSpMkLst>
        </pc:grpChg>
        <pc:grpChg chg="add del mod">
          <ac:chgData name="Eric Vezzoli" userId="afd0b0f9-cac2-4599-aa1e-48ebdf3709b7" providerId="ADAL" clId="{5001EBD1-C6D9-42A8-98E9-AEE0B1076689}" dt="2018-02-11T18:06:33.055" v="2068" actId="1037"/>
          <ac:grpSpMkLst>
            <pc:docMk/>
            <pc:sldMk cId="2964386471" sldId="290"/>
            <ac:grpSpMk id="35" creationId="{FA6C26FE-A9E2-47D4-9DCF-0E77470AB1EE}"/>
          </ac:grpSpMkLst>
        </pc:grpChg>
        <pc:grpChg chg="add del mod">
          <ac:chgData name="Eric Vezzoli" userId="afd0b0f9-cac2-4599-aa1e-48ebdf3709b7" providerId="ADAL" clId="{5001EBD1-C6D9-42A8-98E9-AEE0B1076689}" dt="2018-02-11T18:48:37.086" v="2317" actId="478"/>
          <ac:grpSpMkLst>
            <pc:docMk/>
            <pc:sldMk cId="2964386471" sldId="290"/>
            <ac:grpSpMk id="46" creationId="{C066D00C-89D1-4494-9796-125EA5765A46}"/>
          </ac:grpSpMkLst>
        </pc:grpChg>
        <pc:grpChg chg="add del mod">
          <ac:chgData name="Eric Vezzoli" userId="afd0b0f9-cac2-4599-aa1e-48ebdf3709b7" providerId="ADAL" clId="{5001EBD1-C6D9-42A8-98E9-AEE0B1076689}" dt="2018-02-11T19:56:55.884" v="2348" actId="1037"/>
          <ac:grpSpMkLst>
            <pc:docMk/>
            <pc:sldMk cId="2964386471" sldId="290"/>
            <ac:grpSpMk id="52" creationId="{2737BBE7-DA38-48FD-BCEE-B2A1B2F53931}"/>
          </ac:grpSpMkLst>
        </pc:grpChg>
        <pc:grpChg chg="add del mod">
          <ac:chgData name="Eric Vezzoli" userId="afd0b0f9-cac2-4599-aa1e-48ebdf3709b7" providerId="ADAL" clId="{5001EBD1-C6D9-42A8-98E9-AEE0B1076689}" dt="2018-02-11T20:02:27.574" v="2403" actId="478"/>
          <ac:grpSpMkLst>
            <pc:docMk/>
            <pc:sldMk cId="2964386471" sldId="290"/>
            <ac:grpSpMk id="61" creationId="{8DDD840F-6E80-49A3-B456-D60A0D851751}"/>
          </ac:grpSpMkLst>
        </pc:grpChg>
        <pc:grpChg chg="add mod">
          <ac:chgData name="Eric Vezzoli" userId="afd0b0f9-cac2-4599-aa1e-48ebdf3709b7" providerId="ADAL" clId="{5001EBD1-C6D9-42A8-98E9-AEE0B1076689}" dt="2018-02-11T20:07:31.103" v="2585" actId="1076"/>
          <ac:grpSpMkLst>
            <pc:docMk/>
            <pc:sldMk cId="2964386471" sldId="290"/>
            <ac:grpSpMk id="78" creationId="{F13FF830-3D7B-4C63-9DD2-84D93718E977}"/>
          </ac:grpSpMkLst>
        </pc:grpChg>
        <pc:graphicFrameChg chg="mod">
          <ac:chgData name="Eric Vezzoli" userId="afd0b0f9-cac2-4599-aa1e-48ebdf3709b7" providerId="ADAL" clId="{5001EBD1-C6D9-42A8-98E9-AEE0B1076689}" dt="2018-02-11T11:21:36.622" v="1439" actId="14100"/>
          <ac:graphicFrameMkLst>
            <pc:docMk/>
            <pc:sldMk cId="2964386471" sldId="290"/>
            <ac:graphicFrameMk id="7" creationId="{F1E23E16-74BC-48A3-99C6-CF292394D6A8}"/>
          </ac:graphicFrameMkLst>
        </pc:graphicFrameChg>
        <pc:graphicFrameChg chg="mod">
          <ac:chgData name="Eric Vezzoli" userId="afd0b0f9-cac2-4599-aa1e-48ebdf3709b7" providerId="ADAL" clId="{5001EBD1-C6D9-42A8-98E9-AEE0B1076689}" dt="2018-02-11T16:39:35.417" v="1524" actId="1037"/>
          <ac:graphicFrameMkLst>
            <pc:docMk/>
            <pc:sldMk cId="2964386471" sldId="290"/>
            <ac:graphicFrameMk id="12" creationId="{0729D210-0F41-48AF-A31B-C0B03A9114F6}"/>
          </ac:graphicFrameMkLst>
        </pc:graphicFrameChg>
        <pc:graphicFrameChg chg="mod">
          <ac:chgData name="Eric Vezzoli" userId="afd0b0f9-cac2-4599-aa1e-48ebdf3709b7" providerId="ADAL" clId="{5001EBD1-C6D9-42A8-98E9-AEE0B1076689}" dt="2018-02-11T20:00:19.077" v="2386" actId="1037"/>
          <ac:graphicFrameMkLst>
            <pc:docMk/>
            <pc:sldMk cId="2964386471" sldId="290"/>
            <ac:graphicFrameMk id="64" creationId="{3AAFE0EA-10E2-498E-9459-0F1211F4C3C6}"/>
          </ac:graphicFrameMkLst>
        </pc:graphicFrameChg>
        <pc:picChg chg="add del mod">
          <ac:chgData name="Eric Vezzoli" userId="afd0b0f9-cac2-4599-aa1e-48ebdf3709b7" providerId="ADAL" clId="{5001EBD1-C6D9-42A8-98E9-AEE0B1076689}" dt="2018-02-11T14:27:36.472" v="1495" actId="478"/>
          <ac:picMkLst>
            <pc:docMk/>
            <pc:sldMk cId="2964386471" sldId="290"/>
            <ac:picMk id="15" creationId="{BAD0C5EE-5560-4427-AAF8-F86A79C1B06A}"/>
          </ac:picMkLst>
        </pc:picChg>
        <pc:picChg chg="add mod">
          <ac:chgData name="Eric Vezzoli" userId="afd0b0f9-cac2-4599-aa1e-48ebdf3709b7" providerId="ADAL" clId="{5001EBD1-C6D9-42A8-98E9-AEE0B1076689}" dt="2018-02-11T18:38:06.181" v="2178" actId="1076"/>
          <ac:picMkLst>
            <pc:docMk/>
            <pc:sldMk cId="2964386471" sldId="290"/>
            <ac:picMk id="17" creationId="{69717E16-CA8A-44F1-9324-BBCB22645A6B}"/>
          </ac:picMkLst>
        </pc:picChg>
        <pc:picChg chg="add mod">
          <ac:chgData name="Eric Vezzoli" userId="afd0b0f9-cac2-4599-aa1e-48ebdf3709b7" providerId="ADAL" clId="{5001EBD1-C6D9-42A8-98E9-AEE0B1076689}" dt="2018-02-11T10:58:29.220" v="1309" actId="1076"/>
          <ac:picMkLst>
            <pc:docMk/>
            <pc:sldMk cId="2964386471" sldId="290"/>
            <ac:picMk id="20" creationId="{DF66B037-3571-4A59-B4CB-82F7EE34E48F}"/>
          </ac:picMkLst>
        </pc:picChg>
        <pc:picChg chg="add mod">
          <ac:chgData name="Eric Vezzoli" userId="afd0b0f9-cac2-4599-aa1e-48ebdf3709b7" providerId="ADAL" clId="{5001EBD1-C6D9-42A8-98E9-AEE0B1076689}" dt="2018-02-11T14:28:25.662" v="1504" actId="1076"/>
          <ac:picMkLst>
            <pc:docMk/>
            <pc:sldMk cId="2964386471" sldId="290"/>
            <ac:picMk id="22" creationId="{79CA8403-E0EC-49C5-AF0E-46F3D9BD659C}"/>
          </ac:picMkLst>
        </pc:picChg>
        <pc:picChg chg="add mod">
          <ac:chgData name="Eric Vezzoli" userId="afd0b0f9-cac2-4599-aa1e-48ebdf3709b7" providerId="ADAL" clId="{5001EBD1-C6D9-42A8-98E9-AEE0B1076689}" dt="2018-02-11T16:47:48.059" v="1561" actId="1076"/>
          <ac:picMkLst>
            <pc:docMk/>
            <pc:sldMk cId="2964386471" sldId="290"/>
            <ac:picMk id="42" creationId="{B1AF1925-0149-4D48-88B9-ABF714449C40}"/>
          </ac:picMkLst>
        </pc:picChg>
        <pc:inkChg chg="add del">
          <ac:chgData name="Eric Vezzoli" userId="afd0b0f9-cac2-4599-aa1e-48ebdf3709b7" providerId="ADAL" clId="{5001EBD1-C6D9-42A8-98E9-AEE0B1076689}" dt="2018-02-11T16:44:30.898" v="1532" actId="478"/>
          <ac:inkMkLst>
            <pc:docMk/>
            <pc:sldMk cId="2964386471" sldId="290"/>
            <ac:inkMk id="43" creationId="{9413F422-1B1A-4168-9D53-021E7E3AF646}"/>
          </ac:inkMkLst>
        </pc:inkChg>
        <pc:cxnChg chg="add del">
          <ac:chgData name="Eric Vezzoli" userId="afd0b0f9-cac2-4599-aa1e-48ebdf3709b7" providerId="ADAL" clId="{5001EBD1-C6D9-42A8-98E9-AEE0B1076689}" dt="2018-02-11T11:24:30.565" v="1483" actId="478"/>
          <ac:cxnSpMkLst>
            <pc:docMk/>
            <pc:sldMk cId="2964386471" sldId="290"/>
            <ac:cxnSpMk id="3" creationId="{74BC1AAC-4CEE-49E7-A819-45EBE3D8894C}"/>
          </ac:cxnSpMkLst>
        </pc:cxnChg>
        <pc:cxnChg chg="add del mod">
          <ac:chgData name="Eric Vezzoli" userId="afd0b0f9-cac2-4599-aa1e-48ebdf3709b7" providerId="ADAL" clId="{5001EBD1-C6D9-42A8-98E9-AEE0B1076689}" dt="2018-02-11T11:24:52.392" v="1491" actId="478"/>
          <ac:cxnSpMkLst>
            <pc:docMk/>
            <pc:sldMk cId="2964386471" sldId="290"/>
            <ac:cxnSpMk id="5" creationId="{7BF7395D-06C6-47CD-B090-B50B20EEBFCB}"/>
          </ac:cxnSpMkLst>
        </pc:cxnChg>
        <pc:cxnChg chg="add mod">
          <ac:chgData name="Eric Vezzoli" userId="afd0b0f9-cac2-4599-aa1e-48ebdf3709b7" providerId="ADAL" clId="{5001EBD1-C6D9-42A8-98E9-AEE0B1076689}" dt="2018-02-11T14:28:59.971" v="1508" actId="14100"/>
          <ac:cxnSpMkLst>
            <pc:docMk/>
            <pc:sldMk cId="2964386471" sldId="290"/>
            <ac:cxnSpMk id="25" creationId="{7EB77DFC-A7FD-4E82-BB23-B7A6563A34DD}"/>
          </ac:cxnSpMkLst>
        </pc:cxnChg>
        <pc:cxnChg chg="add mod">
          <ac:chgData name="Eric Vezzoli" userId="afd0b0f9-cac2-4599-aa1e-48ebdf3709b7" providerId="ADAL" clId="{5001EBD1-C6D9-42A8-98E9-AEE0B1076689}" dt="2018-02-11T14:28:49.222" v="1506" actId="14100"/>
          <ac:cxnSpMkLst>
            <pc:docMk/>
            <pc:sldMk cId="2964386471" sldId="290"/>
            <ac:cxnSpMk id="27" creationId="{9FA7E75B-2B6E-4FD6-9186-3F0F0556C280}"/>
          </ac:cxnSpMkLst>
        </pc:cxnChg>
      </pc:sldChg>
      <pc:sldMasterChg chg="modSldLayout">
        <pc:chgData name="Eric Vezzoli" userId="afd0b0f9-cac2-4599-aa1e-48ebdf3709b7" providerId="ADAL" clId="{5001EBD1-C6D9-42A8-98E9-AEE0B1076689}" dt="2018-02-11T10:53:45.853" v="1262" actId="167"/>
        <pc:sldMasterMkLst>
          <pc:docMk/>
          <pc:sldMasterMk cId="3540949358" sldId="2147483768"/>
        </pc:sldMasterMkLst>
        <pc:sldLayoutChg chg="addSp delSp">
          <pc:chgData name="Eric Vezzoli" userId="afd0b0f9-cac2-4599-aa1e-48ebdf3709b7" providerId="ADAL" clId="{5001EBD1-C6D9-42A8-98E9-AEE0B1076689}" dt="2018-02-11T10:53:36.573" v="1260" actId="478"/>
          <pc:sldLayoutMkLst>
            <pc:docMk/>
            <pc:sldMasterMk cId="3540949358" sldId="2147483768"/>
            <pc:sldLayoutMk cId="3653957567" sldId="2147483770"/>
          </pc:sldLayoutMkLst>
          <pc:picChg chg="add del">
            <ac:chgData name="Eric Vezzoli" userId="afd0b0f9-cac2-4599-aa1e-48ebdf3709b7" providerId="ADAL" clId="{5001EBD1-C6D9-42A8-98E9-AEE0B1076689}" dt="2018-02-11T10:53:36.573" v="1260" actId="478"/>
            <ac:picMkLst>
              <pc:docMk/>
              <pc:sldMasterMk cId="3540949358" sldId="2147483768"/>
              <pc:sldLayoutMk cId="3653957567" sldId="2147483770"/>
              <ac:picMk id="17" creationId="{9F5FA99C-D865-4D31-A2DB-64FCFB15E830}"/>
            </ac:picMkLst>
          </pc:picChg>
        </pc:sldLayoutChg>
        <pc:sldLayoutChg chg="addSp delSp modSp">
          <pc:chgData name="Eric Vezzoli" userId="afd0b0f9-cac2-4599-aa1e-48ebdf3709b7" providerId="ADAL" clId="{5001EBD1-C6D9-42A8-98E9-AEE0B1076689}" dt="2018-02-11T10:53:45.853" v="1262" actId="167"/>
          <pc:sldLayoutMkLst>
            <pc:docMk/>
            <pc:sldMasterMk cId="3540949358" sldId="2147483768"/>
            <pc:sldLayoutMk cId="718726330" sldId="2147483792"/>
          </pc:sldLayoutMkLst>
          <pc:spChg chg="del">
            <ac:chgData name="Eric Vezzoli" userId="afd0b0f9-cac2-4599-aa1e-48ebdf3709b7" providerId="ADAL" clId="{5001EBD1-C6D9-42A8-98E9-AEE0B1076689}" dt="2018-02-11T10:53:05.758" v="1256" actId="478"/>
            <ac:spMkLst>
              <pc:docMk/>
              <pc:sldMasterMk cId="3540949358" sldId="2147483768"/>
              <pc:sldLayoutMk cId="718726330" sldId="2147483792"/>
              <ac:spMk id="2" creationId="{061F90C1-03B8-44AC-A619-CB05E9A672F5}"/>
            </ac:spMkLst>
          </pc:spChg>
          <pc:spChg chg="del">
            <ac:chgData name="Eric Vezzoli" userId="afd0b0f9-cac2-4599-aa1e-48ebdf3709b7" providerId="ADAL" clId="{5001EBD1-C6D9-42A8-98E9-AEE0B1076689}" dt="2018-02-11T10:53:07.755" v="1257" actId="478"/>
            <ac:spMkLst>
              <pc:docMk/>
              <pc:sldMasterMk cId="3540949358" sldId="2147483768"/>
              <pc:sldLayoutMk cId="718726330" sldId="2147483792"/>
              <ac:spMk id="3" creationId="{13227FAD-5E21-4722-95BF-B8C48D8BB078}"/>
            </ac:spMkLst>
          </pc:spChg>
          <pc:spChg chg="del">
            <ac:chgData name="Eric Vezzoli" userId="afd0b0f9-cac2-4599-aa1e-48ebdf3709b7" providerId="ADAL" clId="{5001EBD1-C6D9-42A8-98E9-AEE0B1076689}" dt="2018-02-11T10:53:07.755" v="1257" actId="478"/>
            <ac:spMkLst>
              <pc:docMk/>
              <pc:sldMasterMk cId="3540949358" sldId="2147483768"/>
              <pc:sldLayoutMk cId="718726330" sldId="2147483792"/>
              <ac:spMk id="4" creationId="{EBDF67B4-DB99-465E-828C-71C7717B93B0}"/>
            </ac:spMkLst>
          </pc:spChg>
          <pc:spChg chg="del">
            <ac:chgData name="Eric Vezzoli" userId="afd0b0f9-cac2-4599-aa1e-48ebdf3709b7" providerId="ADAL" clId="{5001EBD1-C6D9-42A8-98E9-AEE0B1076689}" dt="2018-02-11T10:53:07.755" v="1257" actId="478"/>
            <ac:spMkLst>
              <pc:docMk/>
              <pc:sldMasterMk cId="3540949358" sldId="2147483768"/>
              <pc:sldLayoutMk cId="718726330" sldId="2147483792"/>
              <ac:spMk id="5" creationId="{20B38C9B-7F65-40D3-A70D-D76C0D81F2D5}"/>
            </ac:spMkLst>
          </pc:spChg>
          <pc:grpChg chg="add">
            <ac:chgData name="Eric Vezzoli" userId="afd0b0f9-cac2-4599-aa1e-48ebdf3709b7" providerId="ADAL" clId="{5001EBD1-C6D9-42A8-98E9-AEE0B1076689}" dt="2018-02-11T10:53:27.030" v="1258" actId="167"/>
            <ac:grpSpMkLst>
              <pc:docMk/>
              <pc:sldMasterMk cId="3540949358" sldId="2147483768"/>
              <pc:sldLayoutMk cId="718726330" sldId="2147483792"/>
              <ac:grpSpMk id="7" creationId="{65944F69-4BE1-4556-AD9A-FEA60877FB43}"/>
            </ac:grpSpMkLst>
          </pc:grpChg>
          <pc:graphicFrameChg chg="add ord">
            <ac:chgData name="Eric Vezzoli" userId="afd0b0f9-cac2-4599-aa1e-48ebdf3709b7" providerId="ADAL" clId="{5001EBD1-C6D9-42A8-98E9-AEE0B1076689}" dt="2018-02-11T10:53:45.853" v="1262" actId="167"/>
            <ac:graphicFrameMkLst>
              <pc:docMk/>
              <pc:sldMasterMk cId="3540949358" sldId="2147483768"/>
              <pc:sldLayoutMk cId="718726330" sldId="2147483792"/>
              <ac:graphicFrameMk id="10" creationId="{3BE2F4E0-71D0-4A61-B6D6-2316734412A9}"/>
            </ac:graphicFrameMkLst>
          </pc:graphicFrameChg>
          <pc:picChg chg="add">
            <ac:chgData name="Eric Vezzoli" userId="afd0b0f9-cac2-4599-aa1e-48ebdf3709b7" providerId="ADAL" clId="{5001EBD1-C6D9-42A8-98E9-AEE0B1076689}" dt="2018-02-11T10:53:27.030" v="1258" actId="167"/>
            <ac:picMkLst>
              <pc:docMk/>
              <pc:sldMasterMk cId="3540949358" sldId="2147483768"/>
              <pc:sldLayoutMk cId="718726330" sldId="2147483792"/>
              <ac:picMk id="6" creationId="{0B442078-9A88-4B99-8E1D-1E890A7DF06E}"/>
            </ac:picMkLst>
          </pc:picChg>
        </pc:sldLayoutChg>
      </pc:sldMasterChg>
    </pc:docChg>
  </pc:docChgLst>
  <pc:docChgLst>
    <pc:chgData name="Eric Vezzoli" userId="afd0b0f9-cac2-4599-aa1e-48ebdf3709b7" providerId="ADAL" clId="{A16EDF96-0442-4583-B722-9AD626FD95B0}"/>
    <pc:docChg chg="custSel addSld delSld modSld">
      <pc:chgData name="Eric Vezzoli" userId="afd0b0f9-cac2-4599-aa1e-48ebdf3709b7" providerId="ADAL" clId="{A16EDF96-0442-4583-B722-9AD626FD95B0}" dt="2018-03-09T18:36:49.557" v="39" actId="478"/>
      <pc:docMkLst>
        <pc:docMk/>
      </pc:docMkLst>
      <pc:sldChg chg="modSp">
        <pc:chgData name="Eric Vezzoli" userId="afd0b0f9-cac2-4599-aa1e-48ebdf3709b7" providerId="ADAL" clId="{A16EDF96-0442-4583-B722-9AD626FD95B0}" dt="2018-03-03T20:49:37.127" v="33" actId="20577"/>
        <pc:sldMkLst>
          <pc:docMk/>
          <pc:sldMk cId="1470295222" sldId="268"/>
        </pc:sldMkLst>
        <pc:spChg chg="mod">
          <ac:chgData name="Eric Vezzoli" userId="afd0b0f9-cac2-4599-aa1e-48ebdf3709b7" providerId="ADAL" clId="{A16EDF96-0442-4583-B722-9AD626FD95B0}" dt="2018-03-03T20:49:37.127" v="33" actId="20577"/>
          <ac:spMkLst>
            <pc:docMk/>
            <pc:sldMk cId="1470295222" sldId="268"/>
            <ac:spMk id="14" creationId="{B00CFCB6-599E-4046-A407-C0359975CEBA}"/>
          </ac:spMkLst>
        </pc:spChg>
      </pc:sldChg>
      <pc:sldChg chg="modSp">
        <pc:chgData name="Eric Vezzoli" userId="afd0b0f9-cac2-4599-aa1e-48ebdf3709b7" providerId="ADAL" clId="{A16EDF96-0442-4583-B722-9AD626FD95B0}" dt="2018-02-15T18:02:11.475" v="32" actId="20577"/>
        <pc:sldMkLst>
          <pc:docMk/>
          <pc:sldMk cId="3616660101" sldId="272"/>
        </pc:sldMkLst>
        <pc:spChg chg="mod">
          <ac:chgData name="Eric Vezzoli" userId="afd0b0f9-cac2-4599-aa1e-48ebdf3709b7" providerId="ADAL" clId="{A16EDF96-0442-4583-B722-9AD626FD95B0}" dt="2018-02-15T18:02:11.475" v="32" actId="20577"/>
          <ac:spMkLst>
            <pc:docMk/>
            <pc:sldMk cId="3616660101" sldId="272"/>
            <ac:spMk id="13" creationId="{F7344F0A-4F8C-4F8B-A411-CA99FE809AD4}"/>
          </ac:spMkLst>
        </pc:spChg>
      </pc:sldChg>
      <pc:sldChg chg="modSp">
        <pc:chgData name="Eric Vezzoli" userId="afd0b0f9-cac2-4599-aa1e-48ebdf3709b7" providerId="ADAL" clId="{A16EDF96-0442-4583-B722-9AD626FD95B0}" dt="2018-02-15T18:01:45.753" v="26" actId="20577"/>
        <pc:sldMkLst>
          <pc:docMk/>
          <pc:sldMk cId="2964386471" sldId="290"/>
        </pc:sldMkLst>
        <pc:spChg chg="mod">
          <ac:chgData name="Eric Vezzoli" userId="afd0b0f9-cac2-4599-aa1e-48ebdf3709b7" providerId="ADAL" clId="{A16EDF96-0442-4583-B722-9AD626FD95B0}" dt="2018-02-15T18:01:45.753" v="26" actId="20577"/>
          <ac:spMkLst>
            <pc:docMk/>
            <pc:sldMk cId="2964386471" sldId="290"/>
            <ac:spMk id="16" creationId="{52343FC7-6526-435D-8074-CDB9DA9CB2F9}"/>
          </ac:spMkLst>
        </pc:spChg>
        <pc:spChg chg="mod">
          <ac:chgData name="Eric Vezzoli" userId="afd0b0f9-cac2-4599-aa1e-48ebdf3709b7" providerId="ADAL" clId="{A16EDF96-0442-4583-B722-9AD626FD95B0}" dt="2018-02-15T18:01:34.246" v="20" actId="1076"/>
          <ac:spMkLst>
            <pc:docMk/>
            <pc:sldMk cId="2964386471" sldId="290"/>
            <ac:spMk id="19" creationId="{D9060AC3-2B64-4C4E-B88B-024FF8750302}"/>
          </ac:spMkLst>
        </pc:spChg>
        <pc:spChg chg="mod">
          <ac:chgData name="Eric Vezzoli" userId="afd0b0f9-cac2-4599-aa1e-48ebdf3709b7" providerId="ADAL" clId="{A16EDF96-0442-4583-B722-9AD626FD95B0}" dt="2018-02-15T18:01:40.152" v="23" actId="20577"/>
          <ac:spMkLst>
            <pc:docMk/>
            <pc:sldMk cId="2964386471" sldId="290"/>
            <ac:spMk id="71" creationId="{9AD1EF54-CA80-43FF-BC87-245375110BB2}"/>
          </ac:spMkLst>
        </pc:spChg>
      </pc:sldChg>
      <pc:sldChg chg="add del">
        <pc:chgData name="Eric Vezzoli" userId="afd0b0f9-cac2-4599-aa1e-48ebdf3709b7" providerId="ADAL" clId="{A16EDF96-0442-4583-B722-9AD626FD95B0}" dt="2018-03-09T11:28:16.263" v="38" actId="2696"/>
        <pc:sldMkLst>
          <pc:docMk/>
          <pc:sldMk cId="3761949309" sldId="291"/>
        </pc:sldMkLst>
      </pc:sldChg>
      <pc:sldChg chg="modSp add">
        <pc:chgData name="Eric Vezzoli" userId="afd0b0f9-cac2-4599-aa1e-48ebdf3709b7" providerId="ADAL" clId="{A16EDF96-0442-4583-B722-9AD626FD95B0}" dt="2018-02-15T18:02:01.938" v="29" actId="20577"/>
        <pc:sldMkLst>
          <pc:docMk/>
          <pc:sldMk cId="2316662747" sldId="292"/>
        </pc:sldMkLst>
        <pc:spChg chg="mod">
          <ac:chgData name="Eric Vezzoli" userId="afd0b0f9-cac2-4599-aa1e-48ebdf3709b7" providerId="ADAL" clId="{A16EDF96-0442-4583-B722-9AD626FD95B0}" dt="2018-02-15T18:02:01.938" v="29" actId="20577"/>
          <ac:spMkLst>
            <pc:docMk/>
            <pc:sldMk cId="2316662747" sldId="292"/>
            <ac:spMk id="37" creationId="{57171FE1-AC68-4976-BF0E-57AF7692EF68}"/>
          </ac:spMkLst>
        </pc:spChg>
      </pc:sldChg>
      <pc:sldChg chg="add">
        <pc:chgData name="Eric Vezzoli" userId="afd0b0f9-cac2-4599-aa1e-48ebdf3709b7" providerId="ADAL" clId="{A16EDF96-0442-4583-B722-9AD626FD95B0}" dt="2018-02-14T10:50:59.832" v="11" actId="2696"/>
        <pc:sldMkLst>
          <pc:docMk/>
          <pc:sldMk cId="2329217200" sldId="293"/>
        </pc:sldMkLst>
      </pc:sldChg>
      <pc:sldChg chg="addSp delSp modSp add">
        <pc:chgData name="Eric Vezzoli" userId="afd0b0f9-cac2-4599-aa1e-48ebdf3709b7" providerId="ADAL" clId="{A16EDF96-0442-4583-B722-9AD626FD95B0}" dt="2018-03-09T18:36:49.557" v="39" actId="478"/>
        <pc:sldMkLst>
          <pc:docMk/>
          <pc:sldMk cId="2323409079" sldId="294"/>
        </pc:sldMkLst>
        <pc:spChg chg="del">
          <ac:chgData name="Eric Vezzoli" userId="afd0b0f9-cac2-4599-aa1e-48ebdf3709b7" providerId="ADAL" clId="{A16EDF96-0442-4583-B722-9AD626FD95B0}" dt="2018-03-09T18:36:49.557" v="39" actId="478"/>
          <ac:spMkLst>
            <pc:docMk/>
            <pc:sldMk cId="2323409079" sldId="294"/>
            <ac:spMk id="48" creationId="{E682DD33-FC76-444E-8D16-09788D99E142}"/>
          </ac:spMkLst>
        </pc:spChg>
        <pc:picChg chg="mod">
          <ac:chgData name="Eric Vezzoli" userId="afd0b0f9-cac2-4599-aa1e-48ebdf3709b7" providerId="ADAL" clId="{A16EDF96-0442-4583-B722-9AD626FD95B0}" dt="2018-03-09T11:28:08.052" v="35" actId="1076"/>
          <ac:picMkLst>
            <pc:docMk/>
            <pc:sldMk cId="2323409079" sldId="294"/>
            <ac:picMk id="33" creationId="{34848CAB-AFD9-46CA-BA90-8271B5B6EF8E}"/>
          </ac:picMkLst>
        </pc:picChg>
        <pc:picChg chg="add mod">
          <ac:chgData name="Eric Vezzoli" userId="afd0b0f9-cac2-4599-aa1e-48ebdf3709b7" providerId="ADAL" clId="{A16EDF96-0442-4583-B722-9AD626FD95B0}" dt="2018-03-09T11:28:10.482" v="37" actId="1076"/>
          <ac:picMkLst>
            <pc:docMk/>
            <pc:sldMk cId="2323409079" sldId="294"/>
            <ac:picMk id="39" creationId="{0B4B0996-D257-4CC6-96A3-845FFF2498FF}"/>
          </ac:picMkLst>
        </pc:picChg>
      </pc:sldChg>
    </pc:docChg>
  </pc:docChgLst>
  <pc:docChgLst>
    <pc:chgData name="Eric Vezzoli" userId="afd0b0f9-cac2-4599-aa1e-48ebdf3709b7" providerId="ADAL" clId="{0D1E35B1-FF51-44F5-B464-E5F0C5793EA1}"/>
    <pc:docChg chg="undo custSel addSld delSld modSld sldOrd">
      <pc:chgData name="Eric Vezzoli" userId="afd0b0f9-cac2-4599-aa1e-48ebdf3709b7" providerId="ADAL" clId="{0D1E35B1-FF51-44F5-B464-E5F0C5793EA1}" dt="2018-01-12T15:42:12.437" v="4606" actId="1076"/>
      <pc:docMkLst>
        <pc:docMk/>
      </pc:docMkLst>
      <pc:sldChg chg="addSp delSp modSp">
        <pc:chgData name="Eric Vezzoli" userId="afd0b0f9-cac2-4599-aa1e-48ebdf3709b7" providerId="ADAL" clId="{0D1E35B1-FF51-44F5-B464-E5F0C5793EA1}" dt="2018-01-06T19:43:26.617" v="3253" actId="113"/>
        <pc:sldMkLst>
          <pc:docMk/>
          <pc:sldMk cId="1814170644" sldId="259"/>
        </pc:sldMkLst>
        <pc:spChg chg="mod">
          <ac:chgData name="Eric Vezzoli" userId="afd0b0f9-cac2-4599-aa1e-48ebdf3709b7" providerId="ADAL" clId="{0D1E35B1-FF51-44F5-B464-E5F0C5793EA1}" dt="2018-01-03T12:51:20.843" v="728" actId="1076"/>
          <ac:spMkLst>
            <pc:docMk/>
            <pc:sldMk cId="1814170644" sldId="259"/>
            <ac:spMk id="19" creationId="{7E4D6885-C5E6-4DB3-8399-5C9D5A525702}"/>
          </ac:spMkLst>
        </pc:spChg>
        <pc:spChg chg="add del mod">
          <ac:chgData name="Eric Vezzoli" userId="afd0b0f9-cac2-4599-aa1e-48ebdf3709b7" providerId="ADAL" clId="{0D1E35B1-FF51-44F5-B464-E5F0C5793EA1}" dt="2018-01-06T19:43:26.617" v="3253" actId="113"/>
          <ac:spMkLst>
            <pc:docMk/>
            <pc:sldMk cId="1814170644" sldId="259"/>
            <ac:spMk id="20" creationId="{E6BFAC94-7C50-40CF-B6F7-85BAAA76EB78}"/>
          </ac:spMkLst>
        </pc:spChg>
        <pc:spChg chg="add del mod">
          <ac:chgData name="Eric Vezzoli" userId="afd0b0f9-cac2-4599-aa1e-48ebdf3709b7" providerId="ADAL" clId="{0D1E35B1-FF51-44F5-B464-E5F0C5793EA1}" dt="2018-01-06T19:43:26.617" v="3253" actId="113"/>
          <ac:spMkLst>
            <pc:docMk/>
            <pc:sldMk cId="1814170644" sldId="259"/>
            <ac:spMk id="21" creationId="{C1A51CB4-3D51-4BCC-8165-DB015CAA2B66}"/>
          </ac:spMkLst>
        </pc:spChg>
        <pc:spChg chg="mod">
          <ac:chgData name="Eric Vezzoli" userId="afd0b0f9-cac2-4599-aa1e-48ebdf3709b7" providerId="ADAL" clId="{0D1E35B1-FF51-44F5-B464-E5F0C5793EA1}" dt="2018-01-03T12:06:23.441" v="32" actId="1076"/>
          <ac:spMkLst>
            <pc:docMk/>
            <pc:sldMk cId="1814170644" sldId="259"/>
            <ac:spMk id="22" creationId="{24FCC5AB-0560-4E2D-BBA8-28E6382C0964}"/>
          </ac:spMkLst>
        </pc:spChg>
        <pc:spChg chg="mod">
          <ac:chgData name="Eric Vezzoli" userId="afd0b0f9-cac2-4599-aa1e-48ebdf3709b7" providerId="ADAL" clId="{0D1E35B1-FF51-44F5-B464-E5F0C5793EA1}" dt="2018-01-03T12:07:13.213" v="49" actId="1076"/>
          <ac:spMkLst>
            <pc:docMk/>
            <pc:sldMk cId="1814170644" sldId="259"/>
            <ac:spMk id="23" creationId="{AF4C5C7E-FF71-4189-9C93-227882933045}"/>
          </ac:spMkLst>
        </pc:spChg>
        <pc:spChg chg="mod">
          <ac:chgData name="Eric Vezzoli" userId="afd0b0f9-cac2-4599-aa1e-48ebdf3709b7" providerId="ADAL" clId="{0D1E35B1-FF51-44F5-B464-E5F0C5793EA1}" dt="2018-01-03T12:08:15.933" v="63" actId="1076"/>
          <ac:spMkLst>
            <pc:docMk/>
            <pc:sldMk cId="1814170644" sldId="259"/>
            <ac:spMk id="24" creationId="{5227A2BB-5E71-4DA9-BCBC-FBA333924E9E}"/>
          </ac:spMkLst>
        </pc:spChg>
        <pc:spChg chg="mod">
          <ac:chgData name="Eric Vezzoli" userId="afd0b0f9-cac2-4599-aa1e-48ebdf3709b7" providerId="ADAL" clId="{0D1E35B1-FF51-44F5-B464-E5F0C5793EA1}" dt="2018-01-03T12:51:33.078" v="729" actId="1076"/>
          <ac:spMkLst>
            <pc:docMk/>
            <pc:sldMk cId="1814170644" sldId="259"/>
            <ac:spMk id="25" creationId="{ED77F1FD-9BE1-449D-A99B-7A99837A9282}"/>
          </ac:spMkLst>
        </pc:spChg>
        <pc:spChg chg="mod">
          <ac:chgData name="Eric Vezzoli" userId="afd0b0f9-cac2-4599-aa1e-48ebdf3709b7" providerId="ADAL" clId="{0D1E35B1-FF51-44F5-B464-E5F0C5793EA1}" dt="2018-01-03T12:06:14.928" v="30" actId="1076"/>
          <ac:spMkLst>
            <pc:docMk/>
            <pc:sldMk cId="1814170644" sldId="259"/>
            <ac:spMk id="35" creationId="{C1A00F8F-2DDE-403A-A31F-69F51A701F03}"/>
          </ac:spMkLst>
        </pc:spChg>
        <pc:spChg chg="mod">
          <ac:chgData name="Eric Vezzoli" userId="afd0b0f9-cac2-4599-aa1e-48ebdf3709b7" providerId="ADAL" clId="{0D1E35B1-FF51-44F5-B464-E5F0C5793EA1}" dt="2018-01-03T12:07:22.236" v="51" actId="1076"/>
          <ac:spMkLst>
            <pc:docMk/>
            <pc:sldMk cId="1814170644" sldId="259"/>
            <ac:spMk id="36" creationId="{54E6ED01-89C8-4A0E-AAD9-E60C5FF4CE88}"/>
          </ac:spMkLst>
        </pc:spChg>
        <pc:spChg chg="mod">
          <ac:chgData name="Eric Vezzoli" userId="afd0b0f9-cac2-4599-aa1e-48ebdf3709b7" providerId="ADAL" clId="{0D1E35B1-FF51-44F5-B464-E5F0C5793EA1}" dt="2018-01-03T12:07:03.263" v="47" actId="1076"/>
          <ac:spMkLst>
            <pc:docMk/>
            <pc:sldMk cId="1814170644" sldId="259"/>
            <ac:spMk id="37" creationId="{BB117F01-4639-4EC0-8E90-AC01521ED92F}"/>
          </ac:spMkLst>
        </pc:spChg>
        <pc:picChg chg="mod">
          <ac:chgData name="Eric Vezzoli" userId="afd0b0f9-cac2-4599-aa1e-48ebdf3709b7" providerId="ADAL" clId="{0D1E35B1-FF51-44F5-B464-E5F0C5793EA1}" dt="2018-01-03T12:06:29.794" v="33" actId="1076"/>
          <ac:picMkLst>
            <pc:docMk/>
            <pc:sldMk cId="1814170644" sldId="259"/>
            <ac:picMk id="27" creationId="{6B6134C9-C171-4625-A4CA-1EE143AF6BFB}"/>
          </ac:picMkLst>
        </pc:picChg>
        <pc:picChg chg="mod">
          <ac:chgData name="Eric Vezzoli" userId="afd0b0f9-cac2-4599-aa1e-48ebdf3709b7" providerId="ADAL" clId="{0D1E35B1-FF51-44F5-B464-E5F0C5793EA1}" dt="2018-01-03T12:05:46.805" v="24" actId="1076"/>
          <ac:picMkLst>
            <pc:docMk/>
            <pc:sldMk cId="1814170644" sldId="259"/>
            <ac:picMk id="29" creationId="{51662885-1FB3-489C-88CB-D80DA131F823}"/>
          </ac:picMkLst>
        </pc:picChg>
        <pc:picChg chg="mod">
          <ac:chgData name="Eric Vezzoli" userId="afd0b0f9-cac2-4599-aa1e-48ebdf3709b7" providerId="ADAL" clId="{0D1E35B1-FF51-44F5-B464-E5F0C5793EA1}" dt="2018-01-03T12:07:17.566" v="50" actId="1076"/>
          <ac:picMkLst>
            <pc:docMk/>
            <pc:sldMk cId="1814170644" sldId="259"/>
            <ac:picMk id="31" creationId="{0C937992-0C4A-4F9A-9BA9-AC279C8B7910}"/>
          </ac:picMkLst>
        </pc:picChg>
        <pc:picChg chg="mod">
          <ac:chgData name="Eric Vezzoli" userId="afd0b0f9-cac2-4599-aa1e-48ebdf3709b7" providerId="ADAL" clId="{0D1E35B1-FF51-44F5-B464-E5F0C5793EA1}" dt="2018-01-03T12:06:07.223" v="28" actId="1076"/>
          <ac:picMkLst>
            <pc:docMk/>
            <pc:sldMk cId="1814170644" sldId="259"/>
            <ac:picMk id="33" creationId="{C9C6B023-A183-43F6-B78F-5F4EE0EA9F50}"/>
          </ac:picMkLst>
        </pc:picChg>
      </pc:sldChg>
      <pc:sldChg chg="modSp">
        <pc:chgData name="Eric Vezzoli" userId="afd0b0f9-cac2-4599-aa1e-48ebdf3709b7" providerId="ADAL" clId="{0D1E35B1-FF51-44F5-B464-E5F0C5793EA1}" dt="2018-01-07T00:27:41.769" v="4485" actId="1076"/>
        <pc:sldMkLst>
          <pc:docMk/>
          <pc:sldMk cId="1470295222" sldId="268"/>
        </pc:sldMkLst>
        <pc:spChg chg="mod">
          <ac:chgData name="Eric Vezzoli" userId="afd0b0f9-cac2-4599-aa1e-48ebdf3709b7" providerId="ADAL" clId="{0D1E35B1-FF51-44F5-B464-E5F0C5793EA1}" dt="2018-01-03T12:50:42.993" v="726" actId="2696"/>
          <ac:spMkLst>
            <pc:docMk/>
            <pc:sldMk cId="1470295222" sldId="268"/>
            <ac:spMk id="13" creationId="{4725EC58-2829-4FAC-88E1-6D966CCF5FB9}"/>
          </ac:spMkLst>
        </pc:spChg>
        <pc:spChg chg="mod">
          <ac:chgData name="Eric Vezzoli" userId="afd0b0f9-cac2-4599-aa1e-48ebdf3709b7" providerId="ADAL" clId="{0D1E35B1-FF51-44F5-B464-E5F0C5793EA1}" dt="2018-01-03T12:05:01.253" v="17" actId="2696"/>
          <ac:spMkLst>
            <pc:docMk/>
            <pc:sldMk cId="1470295222" sldId="268"/>
            <ac:spMk id="14" creationId="{B00CFCB6-599E-4046-A407-C0359975CEBA}"/>
          </ac:spMkLst>
        </pc:spChg>
        <pc:spChg chg="mod">
          <ac:chgData name="Eric Vezzoli" userId="afd0b0f9-cac2-4599-aa1e-48ebdf3709b7" providerId="ADAL" clId="{0D1E35B1-FF51-44F5-B464-E5F0C5793EA1}" dt="2018-01-03T12:05:05.603" v="18" actId="2696"/>
          <ac:spMkLst>
            <pc:docMk/>
            <pc:sldMk cId="1470295222" sldId="268"/>
            <ac:spMk id="16" creationId="{0A6E4D21-3EF8-490D-B235-B042B19ADBF0}"/>
          </ac:spMkLst>
        </pc:spChg>
        <pc:spChg chg="mod">
          <ac:chgData name="Eric Vezzoli" userId="afd0b0f9-cac2-4599-aa1e-48ebdf3709b7" providerId="ADAL" clId="{0D1E35B1-FF51-44F5-B464-E5F0C5793EA1}" dt="2018-01-03T12:05:26.343" v="21" actId="113"/>
          <ac:spMkLst>
            <pc:docMk/>
            <pc:sldMk cId="1470295222" sldId="268"/>
            <ac:spMk id="18" creationId="{70B0AEEF-E4E8-4F9A-BB58-0FBFB03A3DAF}"/>
          </ac:spMkLst>
        </pc:spChg>
        <pc:picChg chg="mod">
          <ac:chgData name="Eric Vezzoli" userId="afd0b0f9-cac2-4599-aa1e-48ebdf3709b7" providerId="ADAL" clId="{0D1E35B1-FF51-44F5-B464-E5F0C5793EA1}" dt="2018-01-07T00:27:41.769" v="4485" actId="1076"/>
          <ac:picMkLst>
            <pc:docMk/>
            <pc:sldMk cId="1470295222" sldId="268"/>
            <ac:picMk id="12" creationId="{67B79854-53D0-4C3C-BB97-7C80CC6213E9}"/>
          </ac:picMkLst>
        </pc:picChg>
        <pc:cxnChg chg="mod">
          <ac:chgData name="Eric Vezzoli" userId="afd0b0f9-cac2-4599-aa1e-48ebdf3709b7" providerId="ADAL" clId="{0D1E35B1-FF51-44F5-B464-E5F0C5793EA1}" dt="2018-01-03T12:04:37.847" v="14" actId="14100"/>
          <ac:cxnSpMkLst>
            <pc:docMk/>
            <pc:sldMk cId="1470295222" sldId="268"/>
            <ac:cxnSpMk id="8" creationId="{C317B582-B1DB-480B-ADAF-F63F2A9A9ED9}"/>
          </ac:cxnSpMkLst>
        </pc:cxnChg>
        <pc:cxnChg chg="mod">
          <ac:chgData name="Eric Vezzoli" userId="afd0b0f9-cac2-4599-aa1e-48ebdf3709b7" providerId="ADAL" clId="{0D1E35B1-FF51-44F5-B464-E5F0C5793EA1}" dt="2018-01-03T12:04:49.857" v="16" actId="14100"/>
          <ac:cxnSpMkLst>
            <pc:docMk/>
            <pc:sldMk cId="1470295222" sldId="268"/>
            <ac:cxnSpMk id="10" creationId="{D6D1A9C7-4DC5-4096-8DAA-C7881EC926EB}"/>
          </ac:cxnSpMkLst>
        </pc:cxnChg>
      </pc:sldChg>
      <pc:sldChg chg="addSp delSp modSp">
        <pc:chgData name="Eric Vezzoli" userId="afd0b0f9-cac2-4599-aa1e-48ebdf3709b7" providerId="ADAL" clId="{0D1E35B1-FF51-44F5-B464-E5F0C5793EA1}" dt="2018-01-07T00:19:16.652" v="4438" actId="108"/>
        <pc:sldMkLst>
          <pc:docMk/>
          <pc:sldMk cId="3616660101" sldId="272"/>
        </pc:sldMkLst>
        <pc:spChg chg="mod">
          <ac:chgData name="Eric Vezzoli" userId="afd0b0f9-cac2-4599-aa1e-48ebdf3709b7" providerId="ADAL" clId="{0D1E35B1-FF51-44F5-B464-E5F0C5793EA1}" dt="2018-01-07T00:19:16.652" v="4438" actId="108"/>
          <ac:spMkLst>
            <pc:docMk/>
            <pc:sldMk cId="3616660101" sldId="272"/>
            <ac:spMk id="8" creationId="{9A600C9C-374D-483F-BEBA-7890F8343A4D}"/>
          </ac:spMkLst>
        </pc:spChg>
        <pc:spChg chg="add mod">
          <ac:chgData name="Eric Vezzoli" userId="afd0b0f9-cac2-4599-aa1e-48ebdf3709b7" providerId="ADAL" clId="{0D1E35B1-FF51-44F5-B464-E5F0C5793EA1}" dt="2018-01-05T14:22:20.299" v="1008" actId="1035"/>
          <ac:spMkLst>
            <pc:docMk/>
            <pc:sldMk cId="3616660101" sldId="272"/>
            <ac:spMk id="10" creationId="{CE333F35-4FF2-457D-A400-B2A06824CA33}"/>
          </ac:spMkLst>
        </pc:spChg>
        <pc:spChg chg="mod">
          <ac:chgData name="Eric Vezzoli" userId="afd0b0f9-cac2-4599-aa1e-48ebdf3709b7" providerId="ADAL" clId="{0D1E35B1-FF51-44F5-B464-E5F0C5793EA1}" dt="2018-01-05T14:22:20.299" v="1008" actId="1035"/>
          <ac:spMkLst>
            <pc:docMk/>
            <pc:sldMk cId="3616660101" sldId="272"/>
            <ac:spMk id="13" creationId="{F7344F0A-4F8C-4F8B-A411-CA99FE809AD4}"/>
          </ac:spMkLst>
        </pc:spChg>
        <pc:spChg chg="mod">
          <ac:chgData name="Eric Vezzoli" userId="afd0b0f9-cac2-4599-aa1e-48ebdf3709b7" providerId="ADAL" clId="{0D1E35B1-FF51-44F5-B464-E5F0C5793EA1}" dt="2018-01-03T12:13:29.543" v="223" actId="1076"/>
          <ac:spMkLst>
            <pc:docMk/>
            <pc:sldMk cId="3616660101" sldId="272"/>
            <ac:spMk id="16" creationId="{148B8E21-12B2-400C-8619-17B93A86896F}"/>
          </ac:spMkLst>
        </pc:spChg>
        <pc:spChg chg="mod">
          <ac:chgData name="Eric Vezzoli" userId="afd0b0f9-cac2-4599-aa1e-48ebdf3709b7" providerId="ADAL" clId="{0D1E35B1-FF51-44F5-B464-E5F0C5793EA1}" dt="2018-01-07T00:18:34.503" v="4428" actId="108"/>
          <ac:spMkLst>
            <pc:docMk/>
            <pc:sldMk cId="3616660101" sldId="272"/>
            <ac:spMk id="17" creationId="{181551C9-2408-4975-8FAE-FC102E9A5B85}"/>
          </ac:spMkLst>
        </pc:spChg>
        <pc:spChg chg="add mod">
          <ac:chgData name="Eric Vezzoli" userId="afd0b0f9-cac2-4599-aa1e-48ebdf3709b7" providerId="ADAL" clId="{0D1E35B1-FF51-44F5-B464-E5F0C5793EA1}" dt="2018-01-05T14:22:20.299" v="1008" actId="1035"/>
          <ac:spMkLst>
            <pc:docMk/>
            <pc:sldMk cId="3616660101" sldId="272"/>
            <ac:spMk id="18" creationId="{F9523579-44E4-4564-934F-9754C29C71C5}"/>
          </ac:spMkLst>
        </pc:spChg>
        <pc:spChg chg="add mod">
          <ac:chgData name="Eric Vezzoli" userId="afd0b0f9-cac2-4599-aa1e-48ebdf3709b7" providerId="ADAL" clId="{0D1E35B1-FF51-44F5-B464-E5F0C5793EA1}" dt="2018-01-05T14:22:20.299" v="1008" actId="1035"/>
          <ac:spMkLst>
            <pc:docMk/>
            <pc:sldMk cId="3616660101" sldId="272"/>
            <ac:spMk id="19" creationId="{9223689A-5D51-489E-AD3F-FE3B4963FD3A}"/>
          </ac:spMkLst>
        </pc:spChg>
        <pc:picChg chg="mod">
          <ac:chgData name="Eric Vezzoli" userId="afd0b0f9-cac2-4599-aa1e-48ebdf3709b7" providerId="ADAL" clId="{0D1E35B1-FF51-44F5-B464-E5F0C5793EA1}" dt="2018-01-03T12:13:52.977" v="227" actId="1076"/>
          <ac:picMkLst>
            <pc:docMk/>
            <pc:sldMk cId="3616660101" sldId="272"/>
            <ac:picMk id="3" creationId="{599E0041-1CF7-4AC5-9205-7D77D87EA3BE}"/>
          </ac:picMkLst>
        </pc:picChg>
        <pc:cxnChg chg="mod">
          <ac:chgData name="Eric Vezzoli" userId="afd0b0f9-cac2-4599-aa1e-48ebdf3709b7" providerId="ADAL" clId="{0D1E35B1-FF51-44F5-B464-E5F0C5793EA1}" dt="2018-01-05T14:22:20.299" v="1008" actId="1035"/>
          <ac:cxnSpMkLst>
            <pc:docMk/>
            <pc:sldMk cId="3616660101" sldId="272"/>
            <ac:cxnSpMk id="7" creationId="{AA1DE3D0-2007-4420-A2DF-6AD1517D9F88}"/>
          </ac:cxnSpMkLst>
        </pc:cxnChg>
        <pc:cxnChg chg="mod">
          <ac:chgData name="Eric Vezzoli" userId="afd0b0f9-cac2-4599-aa1e-48ebdf3709b7" providerId="ADAL" clId="{0D1E35B1-FF51-44F5-B464-E5F0C5793EA1}" dt="2018-01-05T14:22:20.299" v="1008" actId="1035"/>
          <ac:cxnSpMkLst>
            <pc:docMk/>
            <pc:sldMk cId="3616660101" sldId="272"/>
            <ac:cxnSpMk id="9" creationId="{F7DAADAB-6B40-43AF-9456-E11FBAD0D312}"/>
          </ac:cxnSpMkLst>
        </pc:cxnChg>
        <pc:cxnChg chg="mod">
          <ac:chgData name="Eric Vezzoli" userId="afd0b0f9-cac2-4599-aa1e-48ebdf3709b7" providerId="ADAL" clId="{0D1E35B1-FF51-44F5-B464-E5F0C5793EA1}" dt="2018-01-05T14:22:20.299" v="1008" actId="1035"/>
          <ac:cxnSpMkLst>
            <pc:docMk/>
            <pc:sldMk cId="3616660101" sldId="272"/>
            <ac:cxnSpMk id="14" creationId="{D6079850-6EE0-4C43-80E1-10BEBCEFD638}"/>
          </ac:cxnSpMkLst>
        </pc:cxnChg>
        <pc:cxnChg chg="del mod">
          <ac:chgData name="Eric Vezzoli" userId="afd0b0f9-cac2-4599-aa1e-48ebdf3709b7" providerId="ADAL" clId="{0D1E35B1-FF51-44F5-B464-E5F0C5793EA1}" dt="2018-01-05T14:21:52.282" v="985" actId="478"/>
          <ac:cxnSpMkLst>
            <pc:docMk/>
            <pc:sldMk cId="3616660101" sldId="272"/>
            <ac:cxnSpMk id="15" creationId="{6B4AC679-46C5-4C8F-B3D3-87D7138CB85B}"/>
          </ac:cxnSpMkLst>
        </pc:cxnChg>
      </pc:sldChg>
      <pc:sldChg chg="add del">
        <pc:chgData name="Eric Vezzoli" userId="afd0b0f9-cac2-4599-aa1e-48ebdf3709b7" providerId="ADAL" clId="{0D1E35B1-FF51-44F5-B464-E5F0C5793EA1}" dt="2018-01-07T00:23:56.076" v="4440" actId="2696"/>
        <pc:sldMkLst>
          <pc:docMk/>
          <pc:sldMk cId="430036525" sldId="273"/>
        </pc:sldMkLst>
      </pc:sldChg>
      <pc:sldChg chg="modSp">
        <pc:chgData name="Eric Vezzoli" userId="afd0b0f9-cac2-4599-aa1e-48ebdf3709b7" providerId="ADAL" clId="{0D1E35B1-FF51-44F5-B464-E5F0C5793EA1}" dt="2018-01-03T12:12:46.560" v="220" actId="20577"/>
        <pc:sldMkLst>
          <pc:docMk/>
          <pc:sldMk cId="219727815" sldId="275"/>
        </pc:sldMkLst>
        <pc:spChg chg="mod">
          <ac:chgData name="Eric Vezzoli" userId="afd0b0f9-cac2-4599-aa1e-48ebdf3709b7" providerId="ADAL" clId="{0D1E35B1-FF51-44F5-B464-E5F0C5793EA1}" dt="2018-01-03T12:12:01.990" v="185" actId="13926"/>
          <ac:spMkLst>
            <pc:docMk/>
            <pc:sldMk cId="219727815" sldId="275"/>
            <ac:spMk id="5" creationId="{3B6E02F8-29AF-417E-B433-43574DAD881F}"/>
          </ac:spMkLst>
        </pc:spChg>
        <pc:spChg chg="mod">
          <ac:chgData name="Eric Vezzoli" userId="afd0b0f9-cac2-4599-aa1e-48ebdf3709b7" providerId="ADAL" clId="{0D1E35B1-FF51-44F5-B464-E5F0C5793EA1}" dt="2018-01-03T12:12:29.530" v="187" actId="20577"/>
          <ac:spMkLst>
            <pc:docMk/>
            <pc:sldMk cId="219727815" sldId="275"/>
            <ac:spMk id="13" creationId="{F90DB0F5-4DB7-41BC-B13E-6719D21A104C}"/>
          </ac:spMkLst>
        </pc:spChg>
        <pc:spChg chg="mod">
          <ac:chgData name="Eric Vezzoli" userId="afd0b0f9-cac2-4599-aa1e-48ebdf3709b7" providerId="ADAL" clId="{0D1E35B1-FF51-44F5-B464-E5F0C5793EA1}" dt="2018-01-03T12:12:20.879" v="186" actId="20577"/>
          <ac:spMkLst>
            <pc:docMk/>
            <pc:sldMk cId="219727815" sldId="275"/>
            <ac:spMk id="15" creationId="{7409EB3E-93A3-4902-8637-634537CE266E}"/>
          </ac:spMkLst>
        </pc:spChg>
        <pc:spChg chg="mod">
          <ac:chgData name="Eric Vezzoli" userId="afd0b0f9-cac2-4599-aa1e-48ebdf3709b7" providerId="ADAL" clId="{0D1E35B1-FF51-44F5-B464-E5F0C5793EA1}" dt="2018-01-03T12:12:40.768" v="209" actId="20577"/>
          <ac:spMkLst>
            <pc:docMk/>
            <pc:sldMk cId="219727815" sldId="275"/>
            <ac:spMk id="22" creationId="{4173780B-A103-47A8-98B5-B0DE45506D29}"/>
          </ac:spMkLst>
        </pc:spChg>
        <pc:spChg chg="mod">
          <ac:chgData name="Eric Vezzoli" userId="afd0b0f9-cac2-4599-aa1e-48ebdf3709b7" providerId="ADAL" clId="{0D1E35B1-FF51-44F5-B464-E5F0C5793EA1}" dt="2018-01-03T12:12:46.560" v="220" actId="20577"/>
          <ac:spMkLst>
            <pc:docMk/>
            <pc:sldMk cId="219727815" sldId="275"/>
            <ac:spMk id="25" creationId="{65408D23-94CD-4D85-9315-39A3095BEEE3}"/>
          </ac:spMkLst>
        </pc:spChg>
      </pc:sldChg>
      <pc:sldChg chg="addSp delSp modSp">
        <pc:chgData name="Eric Vezzoli" userId="afd0b0f9-cac2-4599-aa1e-48ebdf3709b7" providerId="ADAL" clId="{0D1E35B1-FF51-44F5-B464-E5F0C5793EA1}" dt="2018-01-12T15:42:12.437" v="4606" actId="1076"/>
        <pc:sldMkLst>
          <pc:docMk/>
          <pc:sldMk cId="2572621085" sldId="277"/>
        </pc:sldMkLst>
        <pc:spChg chg="mod">
          <ac:chgData name="Eric Vezzoli" userId="afd0b0f9-cac2-4599-aa1e-48ebdf3709b7" providerId="ADAL" clId="{0D1E35B1-FF51-44F5-B464-E5F0C5793EA1}" dt="2018-01-03T12:41:47.234" v="565" actId="1076"/>
          <ac:spMkLst>
            <pc:docMk/>
            <pc:sldMk cId="2572621085" sldId="277"/>
            <ac:spMk id="10" creationId="{6FE1DF38-14DB-4728-BD67-2153B748BDE9}"/>
          </ac:spMkLst>
        </pc:spChg>
        <pc:spChg chg="mod">
          <ac:chgData name="Eric Vezzoli" userId="afd0b0f9-cac2-4599-aa1e-48ebdf3709b7" providerId="ADAL" clId="{0D1E35B1-FF51-44F5-B464-E5F0C5793EA1}" dt="2018-01-03T13:16:36.795" v="770" actId="1076"/>
          <ac:spMkLst>
            <pc:docMk/>
            <pc:sldMk cId="2572621085" sldId="277"/>
            <ac:spMk id="11" creationId="{D3B7B24A-9113-44F9-B3FB-090456E827BC}"/>
          </ac:spMkLst>
        </pc:spChg>
        <pc:spChg chg="mod">
          <ac:chgData name="Eric Vezzoli" userId="afd0b0f9-cac2-4599-aa1e-48ebdf3709b7" providerId="ADAL" clId="{0D1E35B1-FF51-44F5-B464-E5F0C5793EA1}" dt="2018-01-07T00:34:40.065" v="4511" actId="20577"/>
          <ac:spMkLst>
            <pc:docMk/>
            <pc:sldMk cId="2572621085" sldId="277"/>
            <ac:spMk id="13" creationId="{A2992006-2DFA-4DBC-A310-DA797E3D8A85}"/>
          </ac:spMkLst>
        </pc:spChg>
        <pc:spChg chg="mod">
          <ac:chgData name="Eric Vezzoli" userId="afd0b0f9-cac2-4599-aa1e-48ebdf3709b7" providerId="ADAL" clId="{0D1E35B1-FF51-44F5-B464-E5F0C5793EA1}" dt="2018-01-03T13:16:33.341" v="769" actId="1076"/>
          <ac:spMkLst>
            <pc:docMk/>
            <pc:sldMk cId="2572621085" sldId="277"/>
            <ac:spMk id="14" creationId="{97C9FB2D-73DA-48AE-A942-D64E71149859}"/>
          </ac:spMkLst>
        </pc:spChg>
        <pc:spChg chg="mod">
          <ac:chgData name="Eric Vezzoli" userId="afd0b0f9-cac2-4599-aa1e-48ebdf3709b7" providerId="ADAL" clId="{0D1E35B1-FF51-44F5-B464-E5F0C5793EA1}" dt="2018-01-12T15:42:12.437" v="4606" actId="1076"/>
          <ac:spMkLst>
            <pc:docMk/>
            <pc:sldMk cId="2572621085" sldId="277"/>
            <ac:spMk id="16" creationId="{18CDB004-3DC3-40DC-A2FC-0D77E7AA4529}"/>
          </ac:spMkLst>
        </pc:spChg>
        <pc:spChg chg="del mod">
          <ac:chgData name="Eric Vezzoli" userId="afd0b0f9-cac2-4599-aa1e-48ebdf3709b7" providerId="ADAL" clId="{0D1E35B1-FF51-44F5-B464-E5F0C5793EA1}" dt="2018-01-07T00:38:14.517" v="4596" actId="478"/>
          <ac:spMkLst>
            <pc:docMk/>
            <pc:sldMk cId="2572621085" sldId="277"/>
            <ac:spMk id="17" creationId="{3B8557DA-274C-4BBB-996A-9494657BD4D6}"/>
          </ac:spMkLst>
        </pc:spChg>
        <pc:graphicFrameChg chg="add mod modGraphic">
          <ac:chgData name="Eric Vezzoli" userId="afd0b0f9-cac2-4599-aa1e-48ebdf3709b7" providerId="ADAL" clId="{0D1E35B1-FF51-44F5-B464-E5F0C5793EA1}" dt="2018-01-07T00:39:14.755" v="4604" actId="1076"/>
          <ac:graphicFrameMkLst>
            <pc:docMk/>
            <pc:sldMk cId="2572621085" sldId="277"/>
            <ac:graphicFrameMk id="4" creationId="{62090E26-3947-4A19-A6E5-DA2E60F512EE}"/>
          </ac:graphicFrameMkLst>
        </pc:graphicFrameChg>
        <pc:picChg chg="mod">
          <ac:chgData name="Eric Vezzoli" userId="afd0b0f9-cac2-4599-aa1e-48ebdf3709b7" providerId="ADAL" clId="{0D1E35B1-FF51-44F5-B464-E5F0C5793EA1}" dt="2018-01-03T13:16:30.016" v="768" actId="1076"/>
          <ac:picMkLst>
            <pc:docMk/>
            <pc:sldMk cId="2572621085" sldId="277"/>
            <ac:picMk id="5" creationId="{497E4C5D-6C53-4ADF-9087-5B637AF65F63}"/>
          </ac:picMkLst>
        </pc:picChg>
        <pc:picChg chg="mod">
          <ac:chgData name="Eric Vezzoli" userId="afd0b0f9-cac2-4599-aa1e-48ebdf3709b7" providerId="ADAL" clId="{0D1E35B1-FF51-44F5-B464-E5F0C5793EA1}" dt="2018-01-03T13:17:58.198" v="771" actId="1076"/>
          <ac:picMkLst>
            <pc:docMk/>
            <pc:sldMk cId="2572621085" sldId="277"/>
            <ac:picMk id="6" creationId="{50677A4C-5F9A-4D2B-9BBF-BAA9ADB180A0}"/>
          </ac:picMkLst>
        </pc:picChg>
      </pc:sldChg>
      <pc:sldChg chg="addSp modSp add">
        <pc:chgData name="Eric Vezzoli" userId="afd0b0f9-cac2-4599-aa1e-48ebdf3709b7" providerId="ADAL" clId="{0D1E35B1-FF51-44F5-B464-E5F0C5793EA1}" dt="2018-01-03T13:15:06.274" v="760" actId="113"/>
        <pc:sldMkLst>
          <pc:docMk/>
          <pc:sldMk cId="3926819009" sldId="282"/>
        </pc:sldMkLst>
        <pc:spChg chg="add">
          <ac:chgData name="Eric Vezzoli" userId="afd0b0f9-cac2-4599-aa1e-48ebdf3709b7" providerId="ADAL" clId="{0D1E35B1-FF51-44F5-B464-E5F0C5793EA1}" dt="2018-01-03T12:23:10.601" v="351" actId="113"/>
          <ac:spMkLst>
            <pc:docMk/>
            <pc:sldMk cId="3926819009" sldId="282"/>
            <ac:spMk id="4" creationId="{EA739AE8-ED38-46AE-B664-090166C6481B}"/>
          </ac:spMkLst>
        </pc:spChg>
        <pc:spChg chg="add mod">
          <ac:chgData name="Eric Vezzoli" userId="afd0b0f9-cac2-4599-aa1e-48ebdf3709b7" providerId="ADAL" clId="{0D1E35B1-FF51-44F5-B464-E5F0C5793EA1}" dt="2018-01-03T13:15:00.789" v="758" actId="113"/>
          <ac:spMkLst>
            <pc:docMk/>
            <pc:sldMk cId="3926819009" sldId="282"/>
            <ac:spMk id="5" creationId="{A4D4D19C-4EDF-4C4F-93FB-33F7F35E71A7}"/>
          </ac:spMkLst>
        </pc:spChg>
        <pc:spChg chg="add mod">
          <ac:chgData name="Eric Vezzoli" userId="afd0b0f9-cac2-4599-aa1e-48ebdf3709b7" providerId="ADAL" clId="{0D1E35B1-FF51-44F5-B464-E5F0C5793EA1}" dt="2018-01-03T13:15:06.274" v="760" actId="113"/>
          <ac:spMkLst>
            <pc:docMk/>
            <pc:sldMk cId="3926819009" sldId="282"/>
            <ac:spMk id="6" creationId="{3B54F98D-7863-46C0-8D5C-59CB1FA78D73}"/>
          </ac:spMkLst>
        </pc:spChg>
        <pc:spChg chg="add mod">
          <ac:chgData name="Eric Vezzoli" userId="afd0b0f9-cac2-4599-aa1e-48ebdf3709b7" providerId="ADAL" clId="{0D1E35B1-FF51-44F5-B464-E5F0C5793EA1}" dt="2018-01-03T12:36:30.442" v="530" actId="20577"/>
          <ac:spMkLst>
            <pc:docMk/>
            <pc:sldMk cId="3926819009" sldId="282"/>
            <ac:spMk id="14" creationId="{025940D6-F964-478D-8E03-AF2B90E71AF7}"/>
          </ac:spMkLst>
        </pc:spChg>
        <pc:spChg chg="add mod">
          <ac:chgData name="Eric Vezzoli" userId="afd0b0f9-cac2-4599-aa1e-48ebdf3709b7" providerId="ADAL" clId="{0D1E35B1-FF51-44F5-B464-E5F0C5793EA1}" dt="2018-01-03T12:35:49.691" v="446" actId="20577"/>
          <ac:spMkLst>
            <pc:docMk/>
            <pc:sldMk cId="3926819009" sldId="282"/>
            <ac:spMk id="15" creationId="{F66BAF15-DF0D-4E51-AFDF-66C2963D4822}"/>
          </ac:spMkLst>
        </pc:spChg>
        <pc:spChg chg="add mod">
          <ac:chgData name="Eric Vezzoli" userId="afd0b0f9-cac2-4599-aa1e-48ebdf3709b7" providerId="ADAL" clId="{0D1E35B1-FF51-44F5-B464-E5F0C5793EA1}" dt="2018-01-03T12:34:55.303" v="391" actId="1076"/>
          <ac:spMkLst>
            <pc:docMk/>
            <pc:sldMk cId="3926819009" sldId="282"/>
            <ac:spMk id="23" creationId="{88E93480-DED5-4365-81B0-3C71ABF6063B}"/>
          </ac:spMkLst>
        </pc:spChg>
        <pc:spChg chg="add">
          <ac:chgData name="Eric Vezzoli" userId="afd0b0f9-cac2-4599-aa1e-48ebdf3709b7" providerId="ADAL" clId="{0D1E35B1-FF51-44F5-B464-E5F0C5793EA1}" dt="2018-01-03T12:23:10.601" v="351" actId="113"/>
          <ac:spMkLst>
            <pc:docMk/>
            <pc:sldMk cId="3926819009" sldId="282"/>
            <ac:spMk id="24" creationId="{EB374A43-4E96-4D8B-AA36-06A83FE084A0}"/>
          </ac:spMkLst>
        </pc:spChg>
        <pc:spChg chg="add">
          <ac:chgData name="Eric Vezzoli" userId="afd0b0f9-cac2-4599-aa1e-48ebdf3709b7" providerId="ADAL" clId="{0D1E35B1-FF51-44F5-B464-E5F0C5793EA1}" dt="2018-01-03T12:23:10.601" v="351" actId="113"/>
          <ac:spMkLst>
            <pc:docMk/>
            <pc:sldMk cId="3926819009" sldId="282"/>
            <ac:spMk id="25" creationId="{B8FA2434-0F1A-4336-896A-1A88BEAAB687}"/>
          </ac:spMkLst>
        </pc:spChg>
        <pc:spChg chg="add">
          <ac:chgData name="Eric Vezzoli" userId="afd0b0f9-cac2-4599-aa1e-48ebdf3709b7" providerId="ADAL" clId="{0D1E35B1-FF51-44F5-B464-E5F0C5793EA1}" dt="2018-01-03T12:23:10.601" v="351" actId="113"/>
          <ac:spMkLst>
            <pc:docMk/>
            <pc:sldMk cId="3926819009" sldId="282"/>
            <ac:spMk id="26" creationId="{8DFD6A19-E083-4D3D-81B6-E8AF8C2AA57D}"/>
          </ac:spMkLst>
        </pc:spChg>
        <pc:spChg chg="add mod ord">
          <ac:chgData name="Eric Vezzoli" userId="afd0b0f9-cac2-4599-aa1e-48ebdf3709b7" providerId="ADAL" clId="{0D1E35B1-FF51-44F5-B464-E5F0C5793EA1}" dt="2018-01-03T12:33:42.200" v="370" actId="1076"/>
          <ac:spMkLst>
            <pc:docMk/>
            <pc:sldMk cId="3926819009" sldId="282"/>
            <ac:spMk id="27" creationId="{6280BAA5-3FED-49CC-88EF-05960429E777}"/>
          </ac:spMkLst>
        </pc:spChg>
        <pc:picChg chg="add">
          <ac:chgData name="Eric Vezzoli" userId="afd0b0f9-cac2-4599-aa1e-48ebdf3709b7" providerId="ADAL" clId="{0D1E35B1-FF51-44F5-B464-E5F0C5793EA1}" dt="2018-01-03T12:23:10.601" v="351" actId="113"/>
          <ac:picMkLst>
            <pc:docMk/>
            <pc:sldMk cId="3926819009" sldId="282"/>
            <ac:picMk id="7" creationId="{FDA76223-40F9-4398-A027-9EF3306AEDE9}"/>
          </ac:picMkLst>
        </pc:picChg>
        <pc:picChg chg="add mod">
          <ac:chgData name="Eric Vezzoli" userId="afd0b0f9-cac2-4599-aa1e-48ebdf3709b7" providerId="ADAL" clId="{0D1E35B1-FF51-44F5-B464-E5F0C5793EA1}" dt="2018-01-03T12:33:49.193" v="371" actId="1076"/>
          <ac:picMkLst>
            <pc:docMk/>
            <pc:sldMk cId="3926819009" sldId="282"/>
            <ac:picMk id="8" creationId="{73C9D052-966B-405A-90F6-3385967CE78B}"/>
          </ac:picMkLst>
        </pc:picChg>
        <pc:picChg chg="add">
          <ac:chgData name="Eric Vezzoli" userId="afd0b0f9-cac2-4599-aa1e-48ebdf3709b7" providerId="ADAL" clId="{0D1E35B1-FF51-44F5-B464-E5F0C5793EA1}" dt="2018-01-03T12:23:10.601" v="351" actId="113"/>
          <ac:picMkLst>
            <pc:docMk/>
            <pc:sldMk cId="3926819009" sldId="282"/>
            <ac:picMk id="9" creationId="{C9729447-AE9A-4FB7-B1BA-BF8CC11BB5E9}"/>
          </ac:picMkLst>
        </pc:picChg>
        <pc:picChg chg="add">
          <ac:chgData name="Eric Vezzoli" userId="afd0b0f9-cac2-4599-aa1e-48ebdf3709b7" providerId="ADAL" clId="{0D1E35B1-FF51-44F5-B464-E5F0C5793EA1}" dt="2018-01-03T12:23:10.601" v="351" actId="113"/>
          <ac:picMkLst>
            <pc:docMk/>
            <pc:sldMk cId="3926819009" sldId="282"/>
            <ac:picMk id="10" creationId="{CAD5DADA-2806-4179-A825-0FFFA32B14AE}"/>
          </ac:picMkLst>
        </pc:picChg>
        <pc:picChg chg="add">
          <ac:chgData name="Eric Vezzoli" userId="afd0b0f9-cac2-4599-aa1e-48ebdf3709b7" providerId="ADAL" clId="{0D1E35B1-FF51-44F5-B464-E5F0C5793EA1}" dt="2018-01-03T12:23:10.601" v="351" actId="113"/>
          <ac:picMkLst>
            <pc:docMk/>
            <pc:sldMk cId="3926819009" sldId="282"/>
            <ac:picMk id="11" creationId="{1A74881E-159B-4A76-9561-7BA80856A63E}"/>
          </ac:picMkLst>
        </pc:picChg>
        <pc:picChg chg="add">
          <ac:chgData name="Eric Vezzoli" userId="afd0b0f9-cac2-4599-aa1e-48ebdf3709b7" providerId="ADAL" clId="{0D1E35B1-FF51-44F5-B464-E5F0C5793EA1}" dt="2018-01-03T12:23:10.601" v="351" actId="113"/>
          <ac:picMkLst>
            <pc:docMk/>
            <pc:sldMk cId="3926819009" sldId="282"/>
            <ac:picMk id="12" creationId="{56627FB9-4DA8-4DC2-AF64-2B165D9D6532}"/>
          </ac:picMkLst>
        </pc:picChg>
        <pc:picChg chg="add">
          <ac:chgData name="Eric Vezzoli" userId="afd0b0f9-cac2-4599-aa1e-48ebdf3709b7" providerId="ADAL" clId="{0D1E35B1-FF51-44F5-B464-E5F0C5793EA1}" dt="2018-01-03T12:23:10.601" v="351" actId="113"/>
          <ac:picMkLst>
            <pc:docMk/>
            <pc:sldMk cId="3926819009" sldId="282"/>
            <ac:picMk id="13" creationId="{0976330F-617D-42F4-8ABA-82D8695BDF46}"/>
          </ac:picMkLst>
        </pc:picChg>
        <pc:cxnChg chg="add">
          <ac:chgData name="Eric Vezzoli" userId="afd0b0f9-cac2-4599-aa1e-48ebdf3709b7" providerId="ADAL" clId="{0D1E35B1-FF51-44F5-B464-E5F0C5793EA1}" dt="2018-01-03T12:23:10.601" v="351" actId="113"/>
          <ac:cxnSpMkLst>
            <pc:docMk/>
            <pc:sldMk cId="3926819009" sldId="282"/>
            <ac:cxnSpMk id="2" creationId="{E3F9552E-1173-4150-B21F-4A5C106D7CB5}"/>
          </ac:cxnSpMkLst>
        </pc:cxnChg>
        <pc:cxnChg chg="add">
          <ac:chgData name="Eric Vezzoli" userId="afd0b0f9-cac2-4599-aa1e-48ebdf3709b7" providerId="ADAL" clId="{0D1E35B1-FF51-44F5-B464-E5F0C5793EA1}" dt="2018-01-03T12:23:10.601" v="351" actId="113"/>
          <ac:cxnSpMkLst>
            <pc:docMk/>
            <pc:sldMk cId="3926819009" sldId="282"/>
            <ac:cxnSpMk id="3" creationId="{87769064-FF03-4F02-9E6E-486200075F31}"/>
          </ac:cxnSpMkLst>
        </pc:cxnChg>
        <pc:cxnChg chg="add">
          <ac:chgData name="Eric Vezzoli" userId="afd0b0f9-cac2-4599-aa1e-48ebdf3709b7" providerId="ADAL" clId="{0D1E35B1-FF51-44F5-B464-E5F0C5793EA1}" dt="2018-01-03T12:23:10.601" v="351" actId="113"/>
          <ac:cxnSpMkLst>
            <pc:docMk/>
            <pc:sldMk cId="3926819009" sldId="282"/>
            <ac:cxnSpMk id="16" creationId="{8505D7D0-3B41-4A1C-8C89-9138E67E745F}"/>
          </ac:cxnSpMkLst>
        </pc:cxnChg>
        <pc:cxnChg chg="add">
          <ac:chgData name="Eric Vezzoli" userId="afd0b0f9-cac2-4599-aa1e-48ebdf3709b7" providerId="ADAL" clId="{0D1E35B1-FF51-44F5-B464-E5F0C5793EA1}" dt="2018-01-03T12:23:10.601" v="351" actId="113"/>
          <ac:cxnSpMkLst>
            <pc:docMk/>
            <pc:sldMk cId="3926819009" sldId="282"/>
            <ac:cxnSpMk id="17" creationId="{601A74F9-9A40-43A7-BADE-DED18A9B6D55}"/>
          </ac:cxnSpMkLst>
        </pc:cxnChg>
        <pc:cxnChg chg="add">
          <ac:chgData name="Eric Vezzoli" userId="afd0b0f9-cac2-4599-aa1e-48ebdf3709b7" providerId="ADAL" clId="{0D1E35B1-FF51-44F5-B464-E5F0C5793EA1}" dt="2018-01-03T12:23:10.601" v="351" actId="113"/>
          <ac:cxnSpMkLst>
            <pc:docMk/>
            <pc:sldMk cId="3926819009" sldId="282"/>
            <ac:cxnSpMk id="18" creationId="{FE380216-4176-491D-8989-AFE92FEF6472}"/>
          </ac:cxnSpMkLst>
        </pc:cxnChg>
        <pc:cxnChg chg="add">
          <ac:chgData name="Eric Vezzoli" userId="afd0b0f9-cac2-4599-aa1e-48ebdf3709b7" providerId="ADAL" clId="{0D1E35B1-FF51-44F5-B464-E5F0C5793EA1}" dt="2018-01-03T12:23:10.601" v="351" actId="113"/>
          <ac:cxnSpMkLst>
            <pc:docMk/>
            <pc:sldMk cId="3926819009" sldId="282"/>
            <ac:cxnSpMk id="19" creationId="{6E3F0ABE-A1F7-4F48-BDDE-81264F003203}"/>
          </ac:cxnSpMkLst>
        </pc:cxnChg>
        <pc:cxnChg chg="add">
          <ac:chgData name="Eric Vezzoli" userId="afd0b0f9-cac2-4599-aa1e-48ebdf3709b7" providerId="ADAL" clId="{0D1E35B1-FF51-44F5-B464-E5F0C5793EA1}" dt="2018-01-03T12:23:10.601" v="351" actId="113"/>
          <ac:cxnSpMkLst>
            <pc:docMk/>
            <pc:sldMk cId="3926819009" sldId="282"/>
            <ac:cxnSpMk id="20" creationId="{E265C8DB-33D9-4998-8DAC-6C4F2ED7216E}"/>
          </ac:cxnSpMkLst>
        </pc:cxnChg>
        <pc:cxnChg chg="add">
          <ac:chgData name="Eric Vezzoli" userId="afd0b0f9-cac2-4599-aa1e-48ebdf3709b7" providerId="ADAL" clId="{0D1E35B1-FF51-44F5-B464-E5F0C5793EA1}" dt="2018-01-03T12:23:10.601" v="351" actId="113"/>
          <ac:cxnSpMkLst>
            <pc:docMk/>
            <pc:sldMk cId="3926819009" sldId="282"/>
            <ac:cxnSpMk id="21" creationId="{14B6232C-0483-4280-9625-6714EEF21D53}"/>
          </ac:cxnSpMkLst>
        </pc:cxnChg>
        <pc:cxnChg chg="add">
          <ac:chgData name="Eric Vezzoli" userId="afd0b0f9-cac2-4599-aa1e-48ebdf3709b7" providerId="ADAL" clId="{0D1E35B1-FF51-44F5-B464-E5F0C5793EA1}" dt="2018-01-03T12:23:10.601" v="351" actId="113"/>
          <ac:cxnSpMkLst>
            <pc:docMk/>
            <pc:sldMk cId="3926819009" sldId="282"/>
            <ac:cxnSpMk id="22" creationId="{2725FBB3-9BE8-4F31-9B41-522B019CE9E2}"/>
          </ac:cxnSpMkLst>
        </pc:cxnChg>
      </pc:sldChg>
      <pc:sldChg chg="addSp delSp modSp add">
        <pc:chgData name="Eric Vezzoli" userId="afd0b0f9-cac2-4599-aa1e-48ebdf3709b7" providerId="ADAL" clId="{0D1E35B1-FF51-44F5-B464-E5F0C5793EA1}" dt="2018-01-07T00:26:57.461" v="4483" actId="1076"/>
        <pc:sldMkLst>
          <pc:docMk/>
          <pc:sldMk cId="581692387" sldId="286"/>
        </pc:sldMkLst>
        <pc:spChg chg="add del mod">
          <ac:chgData name="Eric Vezzoli" userId="afd0b0f9-cac2-4599-aa1e-48ebdf3709b7" providerId="ADAL" clId="{0D1E35B1-FF51-44F5-B464-E5F0C5793EA1}" dt="2018-01-06T20:30:34.296" v="3989" actId="1076"/>
          <ac:spMkLst>
            <pc:docMk/>
            <pc:sldMk cId="581692387" sldId="286"/>
            <ac:spMk id="3" creationId="{D9D4D3DD-DCBC-4C0A-BAEC-A6D67E2B4E8F}"/>
          </ac:spMkLst>
        </pc:spChg>
        <pc:spChg chg="mod">
          <ac:chgData name="Eric Vezzoli" userId="afd0b0f9-cac2-4599-aa1e-48ebdf3709b7" providerId="ADAL" clId="{0D1E35B1-FF51-44F5-B464-E5F0C5793EA1}" dt="2018-01-07T00:25:59.163" v="4475" actId="14100"/>
          <ac:spMkLst>
            <pc:docMk/>
            <pc:sldMk cId="581692387" sldId="286"/>
            <ac:spMk id="5" creationId="{02B801D7-AB2C-4080-94BE-87A9F9DC0279}"/>
          </ac:spMkLst>
        </pc:spChg>
        <pc:spChg chg="mod">
          <ac:chgData name="Eric Vezzoli" userId="afd0b0f9-cac2-4599-aa1e-48ebdf3709b7" providerId="ADAL" clId="{0D1E35B1-FF51-44F5-B464-E5F0C5793EA1}" dt="2018-01-07T00:26:06.894" v="4479" actId="1038"/>
          <ac:spMkLst>
            <pc:docMk/>
            <pc:sldMk cId="581692387" sldId="286"/>
            <ac:spMk id="6" creationId="{B326C654-B427-4B25-9C40-D49B64F96C57}"/>
          </ac:spMkLst>
        </pc:spChg>
        <pc:spChg chg="mod">
          <ac:chgData name="Eric Vezzoli" userId="afd0b0f9-cac2-4599-aa1e-48ebdf3709b7" providerId="ADAL" clId="{0D1E35B1-FF51-44F5-B464-E5F0C5793EA1}" dt="2018-01-06T20:37:14.488" v="4338" actId="1076"/>
          <ac:spMkLst>
            <pc:docMk/>
            <pc:sldMk cId="581692387" sldId="286"/>
            <ac:spMk id="8" creationId="{F4DD69EA-3C33-436F-87D9-E5AA479BA3C3}"/>
          </ac:spMkLst>
        </pc:spChg>
        <pc:spChg chg="add mod">
          <ac:chgData name="Eric Vezzoli" userId="afd0b0f9-cac2-4599-aa1e-48ebdf3709b7" providerId="ADAL" clId="{0D1E35B1-FF51-44F5-B464-E5F0C5793EA1}" dt="2018-01-06T20:38:18.037" v="4357" actId="1076"/>
          <ac:spMkLst>
            <pc:docMk/>
            <pc:sldMk cId="581692387" sldId="286"/>
            <ac:spMk id="11" creationId="{1AF0E4FB-C22C-43EF-88DE-590E74B858B0}"/>
          </ac:spMkLst>
        </pc:spChg>
        <pc:spChg chg="add mod">
          <ac:chgData name="Eric Vezzoli" userId="afd0b0f9-cac2-4599-aa1e-48ebdf3709b7" providerId="ADAL" clId="{0D1E35B1-FF51-44F5-B464-E5F0C5793EA1}" dt="2018-01-06T20:38:21.756" v="4358" actId="1076"/>
          <ac:spMkLst>
            <pc:docMk/>
            <pc:sldMk cId="581692387" sldId="286"/>
            <ac:spMk id="12" creationId="{8F4C0275-D93D-4160-A1EF-7830355829D0}"/>
          </ac:spMkLst>
        </pc:spChg>
        <pc:spChg chg="mod">
          <ac:chgData name="Eric Vezzoli" userId="afd0b0f9-cac2-4599-aa1e-48ebdf3709b7" providerId="ADAL" clId="{0D1E35B1-FF51-44F5-B464-E5F0C5793EA1}" dt="2018-01-06T20:41:16.321" v="4393" actId="1076"/>
          <ac:spMkLst>
            <pc:docMk/>
            <pc:sldMk cId="581692387" sldId="286"/>
            <ac:spMk id="16" creationId="{D6CDFACF-DB27-43FD-A310-4A450A86CABC}"/>
          </ac:spMkLst>
        </pc:spChg>
        <pc:spChg chg="mod">
          <ac:chgData name="Eric Vezzoli" userId="afd0b0f9-cac2-4599-aa1e-48ebdf3709b7" providerId="ADAL" clId="{0D1E35B1-FF51-44F5-B464-E5F0C5793EA1}" dt="2018-01-06T20:40:50.280" v="4379" actId="113"/>
          <ac:spMkLst>
            <pc:docMk/>
            <pc:sldMk cId="581692387" sldId="286"/>
            <ac:spMk id="17" creationId="{8180C9CB-CA87-4C34-8587-90454FF4364F}"/>
          </ac:spMkLst>
        </pc:spChg>
        <pc:spChg chg="mod">
          <ac:chgData name="Eric Vezzoli" userId="afd0b0f9-cac2-4599-aa1e-48ebdf3709b7" providerId="ADAL" clId="{0D1E35B1-FF51-44F5-B464-E5F0C5793EA1}" dt="2018-01-06T20:37:07.801" v="4337" actId="20577"/>
          <ac:spMkLst>
            <pc:docMk/>
            <pc:sldMk cId="581692387" sldId="286"/>
            <ac:spMk id="23" creationId="{88A707FA-EDE5-4C40-B14A-7713D2D9C41C}"/>
          </ac:spMkLst>
        </pc:spChg>
        <pc:spChg chg="add mod">
          <ac:chgData name="Eric Vezzoli" userId="afd0b0f9-cac2-4599-aa1e-48ebdf3709b7" providerId="ADAL" clId="{0D1E35B1-FF51-44F5-B464-E5F0C5793EA1}" dt="2018-01-07T00:26:52.979" v="4482" actId="1076"/>
          <ac:spMkLst>
            <pc:docMk/>
            <pc:sldMk cId="581692387" sldId="286"/>
            <ac:spMk id="27" creationId="{0985F0FA-E824-4757-AEB3-D576AC4F340A}"/>
          </ac:spMkLst>
        </pc:spChg>
        <pc:spChg chg="add mod">
          <ac:chgData name="Eric Vezzoli" userId="afd0b0f9-cac2-4599-aa1e-48ebdf3709b7" providerId="ADAL" clId="{0D1E35B1-FF51-44F5-B464-E5F0C5793EA1}" dt="2018-01-06T20:36:13.067" v="4211" actId="20577"/>
          <ac:spMkLst>
            <pc:docMk/>
            <pc:sldMk cId="581692387" sldId="286"/>
            <ac:spMk id="31" creationId="{D1F6B420-69E1-4287-BA29-1F2E39077A72}"/>
          </ac:spMkLst>
        </pc:spChg>
        <pc:spChg chg="add mod">
          <ac:chgData name="Eric Vezzoli" userId="afd0b0f9-cac2-4599-aa1e-48ebdf3709b7" providerId="ADAL" clId="{0D1E35B1-FF51-44F5-B464-E5F0C5793EA1}" dt="2018-01-07T00:26:57.461" v="4483" actId="1076"/>
          <ac:spMkLst>
            <pc:docMk/>
            <pc:sldMk cId="581692387" sldId="286"/>
            <ac:spMk id="32" creationId="{D1ADDD9B-2AD4-4AD6-A7A3-E62BE77B3F56}"/>
          </ac:spMkLst>
        </pc:spChg>
        <pc:spChg chg="add del">
          <ac:chgData name="Eric Vezzoli" userId="afd0b0f9-cac2-4599-aa1e-48ebdf3709b7" providerId="ADAL" clId="{0D1E35B1-FF51-44F5-B464-E5F0C5793EA1}" dt="2018-01-06T20:31:13.904" v="3991" actId="1076"/>
          <ac:spMkLst>
            <pc:docMk/>
            <pc:sldMk cId="581692387" sldId="286"/>
            <ac:spMk id="36" creationId="{BCBAF75E-901F-40BE-9879-6DDC1273BB06}"/>
          </ac:spMkLst>
        </pc:spChg>
        <pc:spChg chg="add del">
          <ac:chgData name="Eric Vezzoli" userId="afd0b0f9-cac2-4599-aa1e-48ebdf3709b7" providerId="ADAL" clId="{0D1E35B1-FF51-44F5-B464-E5F0C5793EA1}" dt="2018-01-06T20:31:13.904" v="3991" actId="1076"/>
          <ac:spMkLst>
            <pc:docMk/>
            <pc:sldMk cId="581692387" sldId="286"/>
            <ac:spMk id="39" creationId="{3FD9566C-D536-4D8C-B043-7BB12699731E}"/>
          </ac:spMkLst>
        </pc:spChg>
        <pc:spChg chg="add mod">
          <ac:chgData name="Eric Vezzoli" userId="afd0b0f9-cac2-4599-aa1e-48ebdf3709b7" providerId="ADAL" clId="{0D1E35B1-FF51-44F5-B464-E5F0C5793EA1}" dt="2018-01-06T20:31:47.293" v="4023" actId="20577"/>
          <ac:spMkLst>
            <pc:docMk/>
            <pc:sldMk cId="581692387" sldId="286"/>
            <ac:spMk id="40" creationId="{C4015E78-786F-44D0-ABA3-73D70D47E66C}"/>
          </ac:spMkLst>
        </pc:spChg>
        <pc:spChg chg="add mod">
          <ac:chgData name="Eric Vezzoli" userId="afd0b0f9-cac2-4599-aa1e-48ebdf3709b7" providerId="ADAL" clId="{0D1E35B1-FF51-44F5-B464-E5F0C5793EA1}" dt="2018-01-07T00:17:47.355" v="4422" actId="20577"/>
          <ac:spMkLst>
            <pc:docMk/>
            <pc:sldMk cId="581692387" sldId="286"/>
            <ac:spMk id="43" creationId="{2E5EB535-AEC2-4288-967B-ECF217C63BC1}"/>
          </ac:spMkLst>
        </pc:spChg>
        <pc:spChg chg="add del mod">
          <ac:chgData name="Eric Vezzoli" userId="afd0b0f9-cac2-4599-aa1e-48ebdf3709b7" providerId="ADAL" clId="{0D1E35B1-FF51-44F5-B464-E5F0C5793EA1}" dt="2018-01-06T20:36:15.119" v="4213" actId="1076"/>
          <ac:spMkLst>
            <pc:docMk/>
            <pc:sldMk cId="581692387" sldId="286"/>
            <ac:spMk id="44" creationId="{A091FB57-9246-429D-A076-6E27198F5500}"/>
          </ac:spMkLst>
        </pc:spChg>
        <pc:spChg chg="add mod">
          <ac:chgData name="Eric Vezzoli" userId="afd0b0f9-cac2-4599-aa1e-48ebdf3709b7" providerId="ADAL" clId="{0D1E35B1-FF51-44F5-B464-E5F0C5793EA1}" dt="2018-01-06T20:37:54.996" v="4351" actId="1076"/>
          <ac:spMkLst>
            <pc:docMk/>
            <pc:sldMk cId="581692387" sldId="286"/>
            <ac:spMk id="45" creationId="{8675FCD6-FD3F-4824-BD50-DB664060F907}"/>
          </ac:spMkLst>
        </pc:spChg>
        <pc:grpChg chg="add mod">
          <ac:chgData name="Eric Vezzoli" userId="afd0b0f9-cac2-4599-aa1e-48ebdf3709b7" providerId="ADAL" clId="{0D1E35B1-FF51-44F5-B464-E5F0C5793EA1}" dt="2018-01-06T20:37:59.954" v="4352" actId="1076"/>
          <ac:grpSpMkLst>
            <pc:docMk/>
            <pc:sldMk cId="581692387" sldId="286"/>
            <ac:grpSpMk id="4" creationId="{16A52F36-3E1F-488B-A63B-9EE401D12129}"/>
          </ac:grpSpMkLst>
        </pc:grpChg>
        <pc:grpChg chg="add mod">
          <ac:chgData name="Eric Vezzoli" userId="afd0b0f9-cac2-4599-aa1e-48ebdf3709b7" providerId="ADAL" clId="{0D1E35B1-FF51-44F5-B464-E5F0C5793EA1}" dt="2018-01-06T20:38:57.313" v="4363" actId="1076"/>
          <ac:grpSpMkLst>
            <pc:docMk/>
            <pc:sldMk cId="581692387" sldId="286"/>
            <ac:grpSpMk id="13" creationId="{36F90391-9D08-4CFA-A932-C0E48EFC506B}"/>
          </ac:grpSpMkLst>
        </pc:grpChg>
        <pc:grpChg chg="add mod">
          <ac:chgData name="Eric Vezzoli" userId="afd0b0f9-cac2-4599-aa1e-48ebdf3709b7" providerId="ADAL" clId="{0D1E35B1-FF51-44F5-B464-E5F0C5793EA1}" dt="2018-01-06T20:39:00.246" v="4364" actId="1076"/>
          <ac:grpSpMkLst>
            <pc:docMk/>
            <pc:sldMk cId="581692387" sldId="286"/>
            <ac:grpSpMk id="20" creationId="{720C673E-8804-43BC-B019-BDD433FE0B7F}"/>
          </ac:grpSpMkLst>
        </pc:grpChg>
        <pc:grpChg chg="add mod">
          <ac:chgData name="Eric Vezzoli" userId="afd0b0f9-cac2-4599-aa1e-48ebdf3709b7" providerId="ADAL" clId="{0D1E35B1-FF51-44F5-B464-E5F0C5793EA1}" dt="2018-01-06T20:25:18.225" v="3918" actId="164"/>
          <ac:grpSpMkLst>
            <pc:docMk/>
            <pc:sldMk cId="581692387" sldId="286"/>
            <ac:grpSpMk id="28" creationId="{230FDD29-4636-4B6E-A0A8-FC08CFFAF2EF}"/>
          </ac:grpSpMkLst>
        </pc:grpChg>
        <pc:grpChg chg="add mod">
          <ac:chgData name="Eric Vezzoli" userId="afd0b0f9-cac2-4599-aa1e-48ebdf3709b7" providerId="ADAL" clId="{0D1E35B1-FF51-44F5-B464-E5F0C5793EA1}" dt="2018-01-06T20:38:52.102" v="4362" actId="1076"/>
          <ac:grpSpMkLst>
            <pc:docMk/>
            <pc:sldMk cId="581692387" sldId="286"/>
            <ac:grpSpMk id="33" creationId="{84E45AC0-B12D-4A98-9ACE-A96927A57934}"/>
          </ac:grpSpMkLst>
        </pc:grpChg>
        <pc:cxnChg chg="add del mod">
          <ac:chgData name="Eric Vezzoli" userId="afd0b0f9-cac2-4599-aa1e-48ebdf3709b7" providerId="ADAL" clId="{0D1E35B1-FF51-44F5-B464-E5F0C5793EA1}" dt="2018-01-06T20:25:06.255" v="3915" actId="478"/>
          <ac:cxnSpMkLst>
            <pc:docMk/>
            <pc:sldMk cId="581692387" sldId="286"/>
            <ac:cxnSpMk id="2" creationId="{EBC5F449-748B-43E0-9378-80A8AB222EF7}"/>
          </ac:cxnSpMkLst>
        </pc:cxnChg>
        <pc:cxnChg chg="add del mod">
          <ac:chgData name="Eric Vezzoli" userId="afd0b0f9-cac2-4599-aa1e-48ebdf3709b7" providerId="ADAL" clId="{0D1E35B1-FF51-44F5-B464-E5F0C5793EA1}" dt="2018-01-06T20:30:21.033" v="3985" actId="478"/>
          <ac:cxnSpMkLst>
            <pc:docMk/>
            <pc:sldMk cId="581692387" sldId="286"/>
            <ac:cxnSpMk id="35" creationId="{4BDC3B9F-6ED4-4F5F-B196-60F771D391D6}"/>
          </ac:cxnSpMkLst>
        </pc:cxnChg>
        <pc:cxnChg chg="add del">
          <ac:chgData name="Eric Vezzoli" userId="afd0b0f9-cac2-4599-aa1e-48ebdf3709b7" providerId="ADAL" clId="{0D1E35B1-FF51-44F5-B464-E5F0C5793EA1}" dt="2018-01-06T20:31:13.904" v="3991" actId="1076"/>
          <ac:cxnSpMkLst>
            <pc:docMk/>
            <pc:sldMk cId="581692387" sldId="286"/>
            <ac:cxnSpMk id="37" creationId="{15B26163-9AE5-4A25-A980-5F3D66695A22}"/>
          </ac:cxnSpMkLst>
        </pc:cxnChg>
        <pc:cxnChg chg="add del">
          <ac:chgData name="Eric Vezzoli" userId="afd0b0f9-cac2-4599-aa1e-48ebdf3709b7" providerId="ADAL" clId="{0D1E35B1-FF51-44F5-B464-E5F0C5793EA1}" dt="2018-01-06T20:31:13.904" v="3991" actId="1076"/>
          <ac:cxnSpMkLst>
            <pc:docMk/>
            <pc:sldMk cId="581692387" sldId="286"/>
            <ac:cxnSpMk id="38" creationId="{3CEDAE06-67AB-4626-AE29-93FD65E5CCE8}"/>
          </ac:cxnSpMkLst>
        </pc:cxnChg>
        <pc:cxnChg chg="add mod">
          <ac:chgData name="Eric Vezzoli" userId="afd0b0f9-cac2-4599-aa1e-48ebdf3709b7" providerId="ADAL" clId="{0D1E35B1-FF51-44F5-B464-E5F0C5793EA1}" dt="2018-01-06T20:38:34.421" v="4360" actId="208"/>
          <ac:cxnSpMkLst>
            <pc:docMk/>
            <pc:sldMk cId="581692387" sldId="286"/>
            <ac:cxnSpMk id="41" creationId="{EF703F5D-2720-4A68-B16E-8FFC50211A2A}"/>
          </ac:cxnSpMkLst>
        </pc:cxnChg>
        <pc:cxnChg chg="add mod">
          <ac:chgData name="Eric Vezzoli" userId="afd0b0f9-cac2-4599-aa1e-48ebdf3709b7" providerId="ADAL" clId="{0D1E35B1-FF51-44F5-B464-E5F0C5793EA1}" dt="2018-01-06T20:38:34.421" v="4360" actId="208"/>
          <ac:cxnSpMkLst>
            <pc:docMk/>
            <pc:sldMk cId="581692387" sldId="286"/>
            <ac:cxnSpMk id="42" creationId="{4A47C255-3665-4EE6-9BA5-D9C77901BEFB}"/>
          </ac:cxnSpMkLst>
        </pc:cxnChg>
      </pc:sldChg>
    </pc:docChg>
  </pc:docChgLst>
  <pc:docChgLst>
    <pc:chgData name="Eric Vezzoli" userId="afd0b0f9-cac2-4599-aa1e-48ebdf3709b7" providerId="ADAL" clId="{EA386553-8B7B-4582-9C86-8FE92CE30F37}"/>
    <pc:docChg chg="modSld">
      <pc:chgData name="Eric Vezzoli" userId="afd0b0f9-cac2-4599-aa1e-48ebdf3709b7" providerId="ADAL" clId="{EA386553-8B7B-4582-9C86-8FE92CE30F37}" dt="2018-02-05T16:52:47.952" v="11" actId="20577"/>
      <pc:docMkLst>
        <pc:docMk/>
      </pc:docMkLst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54B08-8FFA-4B54-8B98-6F2841D64EBB}" type="datetimeFigureOut">
              <a:rPr lang="en-GB" smtClean="0"/>
              <a:t>12/03/2018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24C59-DD5F-4425-8D78-BA94A84663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751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Strongly advancing in Professional training technology</a:t>
            </a:r>
          </a:p>
          <a:p>
            <a:pPr rtl="0" fontAlgn="ctr"/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BMW, Other industrial partners</a:t>
            </a:r>
          </a:p>
          <a:p>
            <a:pPr rtl="0" fontAlgn="ctr"/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Healthcare through partners and research institution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24C59-DD5F-4425-8D78-BA94A84663F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443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7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9.png"/><Relationship Id="rId12" Type="http://schemas.openxmlformats.org/officeDocument/2006/relationships/image" Target="../media/image6.sv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svg"/><Relationship Id="rId11" Type="http://schemas.openxmlformats.org/officeDocument/2006/relationships/image" Target="../media/image5.png"/><Relationship Id="rId5" Type="http://schemas.openxmlformats.org/officeDocument/2006/relationships/image" Target="../media/image1.png"/><Relationship Id="rId10" Type="http://schemas.openxmlformats.org/officeDocument/2006/relationships/image" Target="../media/image12.svg"/><Relationship Id="rId4" Type="http://schemas.openxmlformats.org/officeDocument/2006/relationships/image" Target="../media/image8.wmf"/><Relationship Id="rId9" Type="http://schemas.openxmlformats.org/officeDocument/2006/relationships/image" Target="../media/image1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svg"/><Relationship Id="rId7" Type="http://schemas.openxmlformats.org/officeDocument/2006/relationships/image" Target="../media/image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oleObject" Target="../embeddings/oleObject2.bin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8.wmf"/><Relationship Id="rId9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6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2A8818A-3356-44FA-A0E4-B96253E9499E}"/>
              </a:ext>
            </a:extLst>
          </p:cNvPr>
          <p:cNvGrpSpPr/>
          <p:nvPr/>
        </p:nvGrpSpPr>
        <p:grpSpPr>
          <a:xfrm>
            <a:off x="9177" y="0"/>
            <a:ext cx="12303691" cy="6904160"/>
            <a:chOff x="0" y="-46160"/>
            <a:chExt cx="12274062" cy="6904160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B40F9C4E-765E-440B-B48D-C7E6C0F85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-46160"/>
              <a:ext cx="12274062" cy="6904160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28902645-BBCA-44DB-9F5C-36089CEA6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9191" y="1886495"/>
              <a:ext cx="11903231" cy="4279843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B880FFA-27CC-4494-B83A-42535F6B46C6}"/>
              </a:ext>
            </a:extLst>
          </p:cNvPr>
          <p:cNvGrpSpPr/>
          <p:nvPr/>
        </p:nvGrpSpPr>
        <p:grpSpPr>
          <a:xfrm>
            <a:off x="10366252" y="65380"/>
            <a:ext cx="1534894" cy="1534894"/>
            <a:chOff x="10366252" y="65380"/>
            <a:chExt cx="1534894" cy="1534894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6EE5E25-7E01-43F9-9200-6848E3050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366252" y="65380"/>
              <a:ext cx="1534894" cy="153489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C102C59-066E-4477-A1DC-4CC172327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3939" y="235080"/>
              <a:ext cx="1179520" cy="1072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28215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DC75B-B376-4FF5-99DD-14EEF79C5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840716-FE3C-48B6-AF95-3A2BA8C1F7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3912A8-1746-4DDB-9D52-BF2A75A993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169BDB-2C2D-4E45-83CC-446A3E229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0569F-53FB-44C0-9A4A-67507554D524}" type="datetimeFigureOut">
              <a:rPr lang="en-US" smtClean="0"/>
              <a:t>3/12/2018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D4E725-8DEE-42B9-8650-10E9A20A2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A25979-5A21-422D-A71D-52766A6A5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7993B-9098-4B9E-BDD3-DCB4C3EC8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85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39C22-44F5-4F8E-A5B7-43A552955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2DA5AA-B9CA-438A-B245-CAD2A464C9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1C277-8985-43F7-B67A-5C5ED93FA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0569F-53FB-44C0-9A4A-67507554D524}" type="datetimeFigureOut">
              <a:rPr lang="en-US" smtClean="0"/>
              <a:t>3/12/2018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3E30F-45CF-48AB-A8C0-E9508CF77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D65A3-C899-4EDC-AFF6-888A54579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7993B-9098-4B9E-BDD3-DCB4C3EC8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99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D83BF6-8C19-4CA7-9E3F-B10916F2CD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795707-AF93-4FE1-8C03-59A455DE29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CC1F9-B385-453C-9221-414EAA181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0569F-53FB-44C0-9A4A-67507554D524}" type="datetimeFigureOut">
              <a:rPr lang="en-US" smtClean="0"/>
              <a:t>3/12/2018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FDFDF-C4F2-4567-804F-42B41691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824ADA-FC6B-4A3F-AFC0-F79D49CDE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7993B-9098-4B9E-BDD3-DCB4C3EC8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4609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54C5F-7C23-4EEE-8F80-3E0502EE51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014C5-4B09-425D-AA09-B6A335365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25187-DBC5-4CCF-8DF0-44DE7E810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F5B752-73A1-4422-8BCF-4B401423A8CD}" type="datetimeFigureOut">
              <a:rPr lang="en-US" smtClean="0"/>
              <a:t>3/12/2018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16903-F8FB-4248-B573-7D3923A73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8EAB6-625E-4860-AB1F-02A769BE4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B98478-39EE-4615-BDAA-89C2DD80D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96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C757F-B4B7-44A2-9EA4-2D1BB9907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3483F-6A23-457A-AE13-58137AE66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311A5-5EFA-4C0B-98F5-58F358AE65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F5B752-73A1-4422-8BCF-4B401423A8CD}" type="datetimeFigureOut">
              <a:rPr lang="en-US" smtClean="0"/>
              <a:t>3/12/2018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2DE26-C67D-4C2D-94B7-244F174D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5E744-5533-49FC-AEDD-0A8BF4783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B98478-39EE-4615-BDAA-89C2DD80D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245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6BBBF-E3A4-4901-8B45-5249B850D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7FD8F0-3DE9-4CD0-9011-8BBE69E54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E9B69-42A9-4419-8034-55F4FEA0A0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F5B752-73A1-4422-8BCF-4B401423A8CD}" type="datetimeFigureOut">
              <a:rPr lang="en-US" smtClean="0"/>
              <a:t>3/12/2018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B8F19-B052-41A3-A272-28F8A7FD2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F97E9-8D50-4C5A-A5CD-E5740964A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B98478-39EE-4615-BDAA-89C2DD80D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584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937C7-3CD4-44CE-B97D-E92AF3E8E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05A38-9ACE-486F-B86A-8524DE485E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246EF5-8CC5-48F4-A021-A1A105F23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B42FB2-6A3D-4D6C-8B6F-27D8E63346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F5B752-73A1-4422-8BCF-4B401423A8CD}" type="datetimeFigureOut">
              <a:rPr lang="en-US" smtClean="0"/>
              <a:t>3/12/2018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E8183D-FB54-44F6-A659-8C5D2DAAD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681C85-310B-47E9-B6BF-3A6B5BDF5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B98478-39EE-4615-BDAA-89C2DD80D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525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608C9-824B-4490-9B37-2E65CDC3A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28FCDA-8612-4606-9848-A55ABA6F3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4EFF8B-2888-41C9-8614-AD34C356C7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624B57-C101-4B53-836A-EA7B5CC0D8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FE58B4-D99B-45AD-A0F8-4C3F20C5A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910252-EB37-48E4-93F0-F7E36347BD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F5B752-73A1-4422-8BCF-4B401423A8CD}" type="datetimeFigureOut">
              <a:rPr lang="en-US" smtClean="0"/>
              <a:t>3/12/2018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78722E-E39F-4E3E-B517-9DB1F1017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85ED7F-32FC-4071-A0F9-1420A718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B98478-39EE-4615-BDAA-89C2DD80D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4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01342-B9C4-44AB-A766-B54E81D67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EDFE90-731A-491C-B5C8-27716B1BB3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F5B752-73A1-4422-8BCF-4B401423A8CD}" type="datetimeFigureOut">
              <a:rPr lang="en-US" smtClean="0"/>
              <a:t>3/12/2018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B54DB5-8660-42DF-8F11-C42CB4110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130FDC-4C59-47A3-89D8-005CE5CEE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B98478-39EE-4615-BDAA-89C2DD80D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7191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EA501F-91DA-4318-89E2-6C77DCEF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F5B752-73A1-4422-8BCF-4B401423A8CD}" type="datetimeFigureOut">
              <a:rPr lang="en-US" smtClean="0"/>
              <a:t>3/12/2018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C0904A-F4DC-489C-AC25-1059D14D8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0846AF-DBC8-42D7-8910-EFA09F6BC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B98478-39EE-4615-BDAA-89C2DD80D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25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A99EC380-20BB-4556-A6BC-C3992B8167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0885077"/>
              </p:ext>
            </p:extLst>
          </p:nvPr>
        </p:nvGraphicFramePr>
        <p:xfrm>
          <a:off x="7054948" y="2590118"/>
          <a:ext cx="5219114" cy="4149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r:id="rId3" imgW="4492440" imgH="3571920" progId="">
                  <p:embed/>
                </p:oleObj>
              </mc:Choice>
              <mc:Fallback>
                <p:oleObj r:id="rId3" imgW="4492440" imgH="3571920" progId="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A99EC380-20BB-4556-A6BC-C3992B8167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54948" y="2590118"/>
                        <a:ext cx="5219114" cy="41494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Graphic 16">
            <a:extLst>
              <a:ext uri="{FF2B5EF4-FFF2-40B4-BE49-F238E27FC236}">
                <a16:creationId xmlns:a16="http://schemas.microsoft.com/office/drawing/2014/main" id="{9F5FA99C-D865-4D31-A2DB-64FCFB15E8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A39C977D-9843-4395-B5AC-B175D05203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0586" y="59529"/>
            <a:ext cx="8360612" cy="632798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61963B7B-ECF1-4F99-B117-1BB5F2C383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9389" y="2878926"/>
            <a:ext cx="3558377" cy="355837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65B9533-68C6-450F-B32E-A032AA49E26B}"/>
              </a:ext>
            </a:extLst>
          </p:cNvPr>
          <p:cNvGrpSpPr/>
          <p:nvPr/>
        </p:nvGrpSpPr>
        <p:grpSpPr>
          <a:xfrm>
            <a:off x="10366252" y="65380"/>
            <a:ext cx="1534894" cy="1534894"/>
            <a:chOff x="10366252" y="65380"/>
            <a:chExt cx="1534894" cy="1534894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CDCF7FB4-084D-4A3A-990B-025083283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366252" y="65380"/>
              <a:ext cx="1534894" cy="153489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9F1DCA1-842F-4F33-9207-E7097D983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3939" y="235080"/>
              <a:ext cx="1179520" cy="1072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39575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5C27D-785E-4ECA-A915-AF247C913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7219D-29D0-46A9-A3DF-66E900E00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9B9906-B427-4BDA-B89E-5E5046FFF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F6BFD-B6B2-4F6C-9CE6-E0A34CF22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F5B752-73A1-4422-8BCF-4B401423A8CD}" type="datetimeFigureOut">
              <a:rPr lang="en-US" smtClean="0"/>
              <a:t>3/12/2018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7602B2-3EB8-49B3-863A-2BF5172F3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F93927-11B8-41CD-AF1D-A737F8124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B98478-39EE-4615-BDAA-89C2DD80D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4518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64199-D5E1-4931-AA75-F07848F22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37A57A-A479-4BE0-AEDE-D277EEEDBE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B856ED-1495-4C70-B909-916F620F5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7F51F5-4AF6-4195-9F8A-61C191E3BF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F5B752-73A1-4422-8BCF-4B401423A8CD}" type="datetimeFigureOut">
              <a:rPr lang="en-US" smtClean="0"/>
              <a:t>3/12/2018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513ADD-582B-47A0-AF3D-2D8B2B18F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628FA7-5369-45C5-9E7D-FA15E5355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B98478-39EE-4615-BDAA-89C2DD80D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8787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DEA35-2B84-47C9-9187-41C75E88F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545361-9B9B-4FDA-8AEF-0E7785EC28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3EB75-789D-4756-AEB3-F37FC0820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F5B752-73A1-4422-8BCF-4B401423A8CD}" type="datetimeFigureOut">
              <a:rPr lang="en-US" smtClean="0"/>
              <a:t>3/12/2018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E3257-A8DB-4099-AE92-78F36BDE6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24ED2-792A-4A5D-B45B-E20A7524A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B98478-39EE-4615-BDAA-89C2DD80D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944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BFC0CF-2091-49AA-B0AD-CFF5314AF5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17D4DC-5F2C-46B5-94EB-9B8B8D6485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D18055-A7F2-4165-BBA6-3F2106D45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F5B752-73A1-4422-8BCF-4B401423A8CD}" type="datetimeFigureOut">
              <a:rPr lang="en-US" smtClean="0"/>
              <a:t>3/12/2018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82166-C7E9-4B20-8A96-745A117A0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56AA8-42FC-4D4D-9294-1C9093AE9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B98478-39EE-4615-BDAA-89C2DD80D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382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8D81BB4C-A2A4-4CB7-92AF-7880DFD0D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64782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DB57FBB6-2D62-4C74-9120-FDD1FCE16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12730" y="2960205"/>
            <a:ext cx="1854986" cy="185498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69A0A091-D0D6-4751-9E62-317C5A35E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13071" y="2960205"/>
            <a:ext cx="1854986" cy="185498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043B9DE-1BFC-4E8C-B645-A37ADD86AEED}"/>
              </a:ext>
            </a:extLst>
          </p:cNvPr>
          <p:cNvGrpSpPr/>
          <p:nvPr/>
        </p:nvGrpSpPr>
        <p:grpSpPr>
          <a:xfrm>
            <a:off x="10410475" y="258905"/>
            <a:ext cx="1534894" cy="1534894"/>
            <a:chOff x="10366252" y="65380"/>
            <a:chExt cx="1534894" cy="1534894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7D988D52-3FFF-4CA6-B7A4-651C9774A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366252" y="65380"/>
              <a:ext cx="1534894" cy="153489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1DF6BC5-DA0A-4667-9A25-C1F7CD071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3939" y="235080"/>
              <a:ext cx="1179520" cy="1072875"/>
            </a:xfrm>
            <a:prstGeom prst="rect">
              <a:avLst/>
            </a:prstGeom>
          </p:spPr>
        </p:pic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E8830F2C-F64D-42FF-B13A-4AC791D35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2389" y="2960205"/>
            <a:ext cx="1854986" cy="185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2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70D2AD6C-9C82-456C-AB9C-3663C781B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F12967E-D31F-4784-9836-53C85A905153}"/>
              </a:ext>
            </a:extLst>
          </p:cNvPr>
          <p:cNvGrpSpPr/>
          <p:nvPr/>
        </p:nvGrpSpPr>
        <p:grpSpPr>
          <a:xfrm>
            <a:off x="10410475" y="258905"/>
            <a:ext cx="1534894" cy="1534894"/>
            <a:chOff x="10366252" y="65380"/>
            <a:chExt cx="1534894" cy="1534894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4CAD2CA3-9A8C-40F2-B9FD-B6DA45EBA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366252" y="65380"/>
              <a:ext cx="1534894" cy="153489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4176B44-BC06-4FB9-91D5-62536A1DC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3939" y="235080"/>
              <a:ext cx="1179520" cy="1072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63650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3BE2F4E0-71D0-4A61-B6D6-2316734412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065575"/>
              </p:ext>
            </p:extLst>
          </p:nvPr>
        </p:nvGraphicFramePr>
        <p:xfrm>
          <a:off x="7054948" y="2590118"/>
          <a:ext cx="5219114" cy="4149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r:id="rId3" imgW="4492440" imgH="3571920" progId="">
                  <p:embed/>
                </p:oleObj>
              </mc:Choice>
              <mc:Fallback>
                <p:oleObj r:id="rId3" imgW="4492440" imgH="3571920" progId="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3BE2F4E0-71D0-4A61-B6D6-2316734412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54948" y="2590118"/>
                        <a:ext cx="5219114" cy="41494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Graphic 5">
            <a:extLst>
              <a:ext uri="{FF2B5EF4-FFF2-40B4-BE49-F238E27FC236}">
                <a16:creationId xmlns:a16="http://schemas.microsoft.com/office/drawing/2014/main" id="{0B442078-9A88-4B99-8E1D-1E890A7DF0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5944F69-4BE1-4556-AD9A-FEA60877FB43}"/>
              </a:ext>
            </a:extLst>
          </p:cNvPr>
          <p:cNvGrpSpPr/>
          <p:nvPr/>
        </p:nvGrpSpPr>
        <p:grpSpPr>
          <a:xfrm>
            <a:off x="10410475" y="258905"/>
            <a:ext cx="1534894" cy="1534894"/>
            <a:chOff x="10366252" y="65380"/>
            <a:chExt cx="1534894" cy="1534894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4B8B45FA-9FC0-44DA-BFFD-0DEF8512F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366252" y="65380"/>
              <a:ext cx="1534894" cy="153489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8195E7C-054A-4BDB-9C3F-928F5F29F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3939" y="235080"/>
              <a:ext cx="1179520" cy="1072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8726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4D29E717-D024-4B6D-A314-3DBED046D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3A0A58E-852B-43DF-8917-AC3939AE1D5B}"/>
              </a:ext>
            </a:extLst>
          </p:cNvPr>
          <p:cNvGrpSpPr/>
          <p:nvPr/>
        </p:nvGrpSpPr>
        <p:grpSpPr>
          <a:xfrm>
            <a:off x="10410475" y="258905"/>
            <a:ext cx="1534894" cy="1534894"/>
            <a:chOff x="10366252" y="65380"/>
            <a:chExt cx="1534894" cy="1534894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640233E-6665-43B3-8B22-CB2B4D036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366252" y="65380"/>
              <a:ext cx="1534894" cy="153489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741B2DB-3D38-4C07-ADAE-C78F0AAA6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3939" y="235080"/>
              <a:ext cx="1179520" cy="1072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842466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8C4489A8-3334-4AE3-879A-071BA69E2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12532"/>
            <a:ext cx="12192001" cy="68439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84E08F0-F7DF-4A56-979A-2D96206211F3}"/>
              </a:ext>
            </a:extLst>
          </p:cNvPr>
          <p:cNvGrpSpPr/>
          <p:nvPr/>
        </p:nvGrpSpPr>
        <p:grpSpPr>
          <a:xfrm>
            <a:off x="10410475" y="258905"/>
            <a:ext cx="1534894" cy="1534894"/>
            <a:chOff x="10366252" y="65380"/>
            <a:chExt cx="1534894" cy="1534894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4C4C3493-8214-4DE5-92BB-2C4C543E8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366252" y="65380"/>
              <a:ext cx="1534894" cy="153489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51BB04A-3384-483C-AF67-5BAB98773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3939" y="235080"/>
              <a:ext cx="1179520" cy="1072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1553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9DFB402-6F2F-42CA-962F-FC9A55A5A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0719" b="20719"/>
          <a:stretch/>
        </p:blipFill>
        <p:spPr>
          <a:xfrm flipH="1">
            <a:off x="0" y="0"/>
            <a:ext cx="12192000" cy="685800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947F556-D9EC-4FE0-BF3A-BC6D15B29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55" y="0"/>
            <a:ext cx="12186745" cy="6858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91E99FFF-68CC-4AAD-BDA1-D55AEFE953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56766" y="134614"/>
            <a:ext cx="5083722" cy="508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5586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11EA6-D4C4-4808-9B22-793B8443E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04A44-7537-4F1D-9C0B-1FADC940D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B3E7C7-E520-4559-9467-2FBF5DAD5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7F278-B409-49FB-AB76-92A5E807F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0569F-53FB-44C0-9A4A-67507554D524}" type="datetimeFigureOut">
              <a:rPr lang="en-US" smtClean="0"/>
              <a:t>3/12/2018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6BC84-F64C-46FC-B56F-CD8DE2A85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280495-7572-4D78-ABFF-154F07597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7993B-9098-4B9E-BDD3-DCB4C3EC8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3831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DEBC01-E056-4EA5-BB96-0EEFD3DC5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16A4D-34C6-4366-B23A-5B6517AE9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1F309-2548-40DB-842B-6A5F12135A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0569F-53FB-44C0-9A4A-67507554D524}" type="datetimeFigureOut">
              <a:rPr lang="en-US" smtClean="0"/>
              <a:t>3/12/2018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F415F-9F2D-4143-878F-3A926076E9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5180E-466B-4EBE-89F1-71092ECF08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7993B-9098-4B9E-BDD3-DCB4C3EC8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94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9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335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5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42.png"/><Relationship Id="rId21" Type="http://schemas.openxmlformats.org/officeDocument/2006/relationships/image" Target="../media/image60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5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24" Type="http://schemas.openxmlformats.org/officeDocument/2006/relationships/image" Target="../media/image63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4" Type="http://schemas.openxmlformats.org/officeDocument/2006/relationships/image" Target="../media/image43.png"/><Relationship Id="rId9" Type="http://schemas.openxmlformats.org/officeDocument/2006/relationships/image" Target="../media/image48.jpg"/><Relationship Id="rId14" Type="http://schemas.openxmlformats.org/officeDocument/2006/relationships/image" Target="../media/image53.png"/><Relationship Id="rId22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0D2CE3-EA97-4AE8-A1DE-337C64E8EC1B}"/>
              </a:ext>
            </a:extLst>
          </p:cNvPr>
          <p:cNvSpPr/>
          <p:nvPr/>
        </p:nvSpPr>
        <p:spPr>
          <a:xfrm>
            <a:off x="0" y="0"/>
            <a:ext cx="12192000" cy="883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30A747-00E8-4985-9F4B-B13A08960D0A}"/>
              </a:ext>
            </a:extLst>
          </p:cNvPr>
          <p:cNvSpPr txBox="1"/>
          <p:nvPr/>
        </p:nvSpPr>
        <p:spPr>
          <a:xfrm>
            <a:off x="125952" y="5834821"/>
            <a:ext cx="11940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The VR/AR interaction solution for Business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83C0DF-8EE4-4B94-8ED0-2F01357E96CE}"/>
              </a:ext>
            </a:extLst>
          </p:cNvPr>
          <p:cNvSpPr/>
          <p:nvPr/>
        </p:nvSpPr>
        <p:spPr>
          <a:xfrm>
            <a:off x="3839933" y="5250046"/>
            <a:ext cx="45121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TOUCH VIRTUAL REALITY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E611E2-71CD-40A6-9468-4B46EE2EB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26" y="15863"/>
            <a:ext cx="1864387" cy="857618"/>
          </a:xfrm>
          <a:prstGeom prst="rect">
            <a:avLst/>
          </a:prstGeom>
        </p:spPr>
      </p:pic>
      <p:pic>
        <p:nvPicPr>
          <p:cNvPr id="6" name="Picture 2" descr="logo ESA">
            <a:extLst>
              <a:ext uri="{FF2B5EF4-FFF2-40B4-BE49-F238E27FC236}">
                <a16:creationId xmlns:a16="http://schemas.microsoft.com/office/drawing/2014/main" id="{306AD0CF-3700-4B41-8AF7-F73B20E301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0" t="9834" r="18892" b="11470"/>
          <a:stretch/>
        </p:blipFill>
        <p:spPr bwMode="auto">
          <a:xfrm>
            <a:off x="5260256" y="15306"/>
            <a:ext cx="1524593" cy="85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85A2863-78A1-48E7-8A79-DD35075988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4964148"/>
              </p:ext>
            </p:extLst>
          </p:nvPr>
        </p:nvGraphicFramePr>
        <p:xfrm>
          <a:off x="9653454" y="149271"/>
          <a:ext cx="1646520" cy="584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r:id="rId5" imgW="4839375" imgH="1467055" progId="MSPhotoEd.3">
                  <p:embed/>
                </p:oleObj>
              </mc:Choice>
              <mc:Fallback>
                <p:oleObj r:id="rId5" imgW="4839375" imgH="1467055" progId="MSPhotoEd.3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53454" y="149271"/>
                        <a:ext cx="1646520" cy="5846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7DCC613-E60B-43EE-9D13-0A5F334395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400" y="1442000"/>
            <a:ext cx="3151200" cy="28662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B6B39A4-022C-4A15-A964-5D87D154900E}"/>
              </a:ext>
            </a:extLst>
          </p:cNvPr>
          <p:cNvSpPr/>
          <p:nvPr/>
        </p:nvSpPr>
        <p:spPr>
          <a:xfrm>
            <a:off x="0" y="6675270"/>
            <a:ext cx="12192000" cy="192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036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erson, man, indoor, standing&#10;&#10;Description generated with very high confidence">
            <a:extLst>
              <a:ext uri="{FF2B5EF4-FFF2-40B4-BE49-F238E27FC236}">
                <a16:creationId xmlns:a16="http://schemas.microsoft.com/office/drawing/2014/main" id="{3716A677-0441-4094-8624-6A949A9116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86" t="-276" r="22492" b="276"/>
          <a:stretch/>
        </p:blipFill>
        <p:spPr>
          <a:xfrm>
            <a:off x="4716721" y="1188785"/>
            <a:ext cx="5951279" cy="5616789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59C5D6-B231-4447-88CF-92DA1A284B9E}"/>
              </a:ext>
            </a:extLst>
          </p:cNvPr>
          <p:cNvSpPr txBox="1"/>
          <p:nvPr/>
        </p:nvSpPr>
        <p:spPr>
          <a:xfrm>
            <a:off x="100804" y="-56226"/>
            <a:ext cx="53516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HAPTICS IN SPACE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64C4C9-1703-4A0D-8265-B068FB1E9965}"/>
              </a:ext>
            </a:extLst>
          </p:cNvPr>
          <p:cNvSpPr txBox="1"/>
          <p:nvPr/>
        </p:nvSpPr>
        <p:spPr>
          <a:xfrm>
            <a:off x="113302" y="1004119"/>
            <a:ext cx="2188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/>
              <a:t>ESA-Haptics-1 on ISS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A64BEAB-116B-4B69-8921-22751109BB39}"/>
              </a:ext>
            </a:extLst>
          </p:cNvPr>
          <p:cNvCxnSpPr>
            <a:cxnSpLocks/>
          </p:cNvCxnSpPr>
          <p:nvPr/>
        </p:nvCxnSpPr>
        <p:spPr>
          <a:xfrm>
            <a:off x="192422" y="977242"/>
            <a:ext cx="515427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8F38ED-E4A4-488E-A66D-2B25BD62EAD3}"/>
              </a:ext>
            </a:extLst>
          </p:cNvPr>
          <p:cNvCxnSpPr>
            <a:cxnSpLocks/>
          </p:cNvCxnSpPr>
          <p:nvPr/>
        </p:nvCxnSpPr>
        <p:spPr>
          <a:xfrm>
            <a:off x="192422" y="1422321"/>
            <a:ext cx="54154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7668A9C-C1A8-4CFB-B626-8FFED4AD644E}"/>
              </a:ext>
            </a:extLst>
          </p:cNvPr>
          <p:cNvSpPr txBox="1"/>
          <p:nvPr/>
        </p:nvSpPr>
        <p:spPr>
          <a:xfrm>
            <a:off x="0" y="6234952"/>
            <a:ext cx="7304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/>
              <a:t>Thomas </a:t>
            </a:r>
            <a:r>
              <a:rPr lang="en-GB" dirty="0" err="1"/>
              <a:t>Sednaoui</a:t>
            </a:r>
            <a:r>
              <a:rPr lang="en-GB" dirty="0"/>
              <a:t>, PhD</a:t>
            </a:r>
          </a:p>
          <a:p>
            <a:pPr fontAlgn="base"/>
            <a:r>
              <a:rPr lang="en-SG" dirty="0"/>
              <a:t>C</a:t>
            </a:r>
            <a:r>
              <a:rPr lang="en-GB" dirty="0"/>
              <a:t>o-Founder of Go Touch VR in the Engineering Team of Haptics-1</a:t>
            </a:r>
          </a:p>
        </p:txBody>
      </p:sp>
    </p:spTree>
    <p:extLst>
      <p:ext uri="{BB962C8B-B14F-4D97-AF65-F5344CB8AC3E}">
        <p14:creationId xmlns:p14="http://schemas.microsoft.com/office/powerpoint/2010/main" val="1985450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3900251F-5DD9-4CFA-BD6C-8DAE70C0634F}"/>
              </a:ext>
            </a:extLst>
          </p:cNvPr>
          <p:cNvSpPr/>
          <p:nvPr/>
        </p:nvSpPr>
        <p:spPr>
          <a:xfrm rot="10800000">
            <a:off x="3998808" y="15249"/>
            <a:ext cx="4514770" cy="2925421"/>
          </a:xfrm>
          <a:prstGeom prst="triangle">
            <a:avLst>
              <a:gd name="adj" fmla="val 68716"/>
            </a:avLst>
          </a:prstGeom>
          <a:solidFill>
            <a:srgbClr val="006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15F63B-DB5A-43E8-B15D-1051BED39789}"/>
              </a:ext>
            </a:extLst>
          </p:cNvPr>
          <p:cNvSpPr/>
          <p:nvPr/>
        </p:nvSpPr>
        <p:spPr>
          <a:xfrm>
            <a:off x="4473784" y="220035"/>
            <a:ext cx="4333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DIGITALIZE “HANDS-ON” TRAINING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343FC7-6526-435D-8074-CDB9DA9CB2F9}"/>
              </a:ext>
            </a:extLst>
          </p:cNvPr>
          <p:cNvSpPr/>
          <p:nvPr/>
        </p:nvSpPr>
        <p:spPr>
          <a:xfrm>
            <a:off x="9196" y="3529166"/>
            <a:ext cx="46437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Current interaction solutions </a:t>
            </a:r>
            <a:r>
              <a:rPr lang="en-US" sz="2000" b="1" dirty="0">
                <a:solidFill>
                  <a:schemeClr val="bg1"/>
                </a:solidFill>
              </a:rPr>
              <a:t>limit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the use of VR/AR for “hands-on” training. </a:t>
            </a:r>
          </a:p>
        </p:txBody>
      </p:sp>
      <p:pic>
        <p:nvPicPr>
          <p:cNvPr id="17" name="Picture 1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9717E16-CA8A-44F1-9324-BBCB22645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240" y="3325810"/>
            <a:ext cx="1285601" cy="128560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64AF97B-DDD0-4725-9CD1-14D68872E66C}"/>
              </a:ext>
            </a:extLst>
          </p:cNvPr>
          <p:cNvSpPr/>
          <p:nvPr/>
        </p:nvSpPr>
        <p:spPr>
          <a:xfrm>
            <a:off x="1590748" y="5477803"/>
            <a:ext cx="52482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Go Touch VR technology and platform </a:t>
            </a:r>
            <a:r>
              <a:rPr lang="en-US" sz="2000" b="1" dirty="0">
                <a:solidFill>
                  <a:schemeClr val="bg1"/>
                </a:solidFill>
              </a:rPr>
              <a:t>enables</a:t>
            </a:r>
            <a:r>
              <a:rPr lang="en-US" sz="2000" dirty="0">
                <a:solidFill>
                  <a:schemeClr val="bg1"/>
                </a:solidFill>
              </a:rPr>
              <a:t> Virtual “hands-on” training in a scalable manner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9060AC3-2B64-4C4E-B88B-024FF8750302}"/>
              </a:ext>
            </a:extLst>
          </p:cNvPr>
          <p:cNvSpPr/>
          <p:nvPr/>
        </p:nvSpPr>
        <p:spPr>
          <a:xfrm>
            <a:off x="1349820" y="1499758"/>
            <a:ext cx="37205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VR and AR reduces training time and risks, and increase repeatability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F66B037-3571-4A59-B4CB-82F7EE34E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32" y="5291873"/>
            <a:ext cx="915158" cy="9151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CA8403-E0EC-49C5-AF0E-46F3D9BD65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72" y="1356292"/>
            <a:ext cx="1049057" cy="1049057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EB77DFC-A7FD-4E82-BB23-B7A6563A34DD}"/>
              </a:ext>
            </a:extLst>
          </p:cNvPr>
          <p:cNvCxnSpPr>
            <a:cxnSpLocks/>
          </p:cNvCxnSpPr>
          <p:nvPr/>
        </p:nvCxnSpPr>
        <p:spPr>
          <a:xfrm>
            <a:off x="1421473" y="2541060"/>
            <a:ext cx="2969252" cy="816608"/>
          </a:xfrm>
          <a:prstGeom prst="line">
            <a:avLst/>
          </a:prstGeom>
          <a:ln w="571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FA7E75B-2B6E-4FD6-9186-3F0F0556C280}"/>
              </a:ext>
            </a:extLst>
          </p:cNvPr>
          <p:cNvCxnSpPr>
            <a:cxnSpLocks/>
          </p:cNvCxnSpPr>
          <p:nvPr/>
        </p:nvCxnSpPr>
        <p:spPr>
          <a:xfrm flipV="1">
            <a:off x="1421473" y="4611411"/>
            <a:ext cx="2956022" cy="680463"/>
          </a:xfrm>
          <a:prstGeom prst="line">
            <a:avLst/>
          </a:prstGeom>
          <a:ln w="571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72DABBC-E062-40FB-BF0D-12B1CC621EC1}"/>
              </a:ext>
            </a:extLst>
          </p:cNvPr>
          <p:cNvSpPr txBox="1"/>
          <p:nvPr/>
        </p:nvSpPr>
        <p:spPr>
          <a:xfrm>
            <a:off x="9196" y="165563"/>
            <a:ext cx="43794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200" b="1" dirty="0">
                <a:solidFill>
                  <a:schemeClr val="bg1"/>
                </a:solidFill>
              </a:rPr>
              <a:t>OPPORTUNITY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B1AF1925-0149-4D48-88B9-ABF714449C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476" y="1020988"/>
            <a:ext cx="1290003" cy="1290003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72359A9A-C70D-46D9-8D9B-6C0AFD0007A3}"/>
              </a:ext>
            </a:extLst>
          </p:cNvPr>
          <p:cNvSpPr/>
          <p:nvPr/>
        </p:nvSpPr>
        <p:spPr>
          <a:xfrm>
            <a:off x="5739477" y="3070547"/>
            <a:ext cx="4091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Showcasing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13FF830-3D7B-4C63-9DD2-84D93718E977}"/>
              </a:ext>
            </a:extLst>
          </p:cNvPr>
          <p:cNvGrpSpPr/>
          <p:nvPr/>
        </p:nvGrpSpPr>
        <p:grpSpPr>
          <a:xfrm>
            <a:off x="6727929" y="1936174"/>
            <a:ext cx="2485346" cy="3479699"/>
            <a:chOff x="7203292" y="1811988"/>
            <a:chExt cx="1926697" cy="2697544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A3B057AC-736D-4337-BB95-B7BA1B78B977}"/>
                </a:ext>
              </a:extLst>
            </p:cNvPr>
            <p:cNvSpPr/>
            <p:nvPr/>
          </p:nvSpPr>
          <p:spPr>
            <a:xfrm>
              <a:off x="7203292" y="2159000"/>
              <a:ext cx="537414" cy="19294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28373D17-DB30-451C-8690-9050CA2516A5}"/>
                </a:ext>
              </a:extLst>
            </p:cNvPr>
            <p:cNvSpPr/>
            <p:nvPr/>
          </p:nvSpPr>
          <p:spPr>
            <a:xfrm>
              <a:off x="7895439" y="2405349"/>
              <a:ext cx="537414" cy="1683092"/>
            </a:xfrm>
            <a:prstGeom prst="rect">
              <a:avLst/>
            </a:prstGeom>
            <a:solidFill>
              <a:srgbClr val="00659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B815D60-4334-45E0-8A34-7AEDD3653FC3}"/>
                </a:ext>
              </a:extLst>
            </p:cNvPr>
            <p:cNvSpPr/>
            <p:nvPr/>
          </p:nvSpPr>
          <p:spPr>
            <a:xfrm>
              <a:off x="8592575" y="2541059"/>
              <a:ext cx="537414" cy="1547381"/>
            </a:xfrm>
            <a:prstGeom prst="rect">
              <a:avLst/>
            </a:prstGeom>
            <a:solidFill>
              <a:srgbClr val="003E5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9AD1EF54-CA80-43FF-BC87-245375110BB2}"/>
                </a:ext>
              </a:extLst>
            </p:cNvPr>
            <p:cNvSpPr/>
            <p:nvPr/>
          </p:nvSpPr>
          <p:spPr>
            <a:xfrm>
              <a:off x="7237898" y="4199357"/>
              <a:ext cx="1852496" cy="3101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3E59"/>
                  </a:solidFill>
                </a:rPr>
                <a:t>VR/AR in Enterprises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EE76F62-551D-4B72-B8DD-9733846AE59C}"/>
                </a:ext>
              </a:extLst>
            </p:cNvPr>
            <p:cNvSpPr/>
            <p:nvPr/>
          </p:nvSpPr>
          <p:spPr>
            <a:xfrm rot="16200000">
              <a:off x="7071556" y="3472660"/>
              <a:ext cx="800886" cy="3101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Training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44769FD-1909-4A37-9B58-E13976CCFA0B}"/>
                </a:ext>
              </a:extLst>
            </p:cNvPr>
            <p:cNvSpPr/>
            <p:nvPr/>
          </p:nvSpPr>
          <p:spPr>
            <a:xfrm rot="16200000">
              <a:off x="7483402" y="3173838"/>
              <a:ext cx="1361486" cy="3101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Sales-mkt-com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60239DC4-0922-4E58-87FB-BED248F3054F}"/>
                </a:ext>
              </a:extLst>
            </p:cNvPr>
            <p:cNvSpPr/>
            <p:nvPr/>
          </p:nvSpPr>
          <p:spPr>
            <a:xfrm rot="16200000">
              <a:off x="8301598" y="3295248"/>
              <a:ext cx="1118666" cy="3101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Engineering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7E44633-2E5F-4920-B242-F800F923142D}"/>
                </a:ext>
              </a:extLst>
            </p:cNvPr>
            <p:cNvSpPr/>
            <p:nvPr/>
          </p:nvSpPr>
          <p:spPr>
            <a:xfrm>
              <a:off x="7246822" y="1811988"/>
              <a:ext cx="489866" cy="3101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1294CC"/>
                  </a:solidFill>
                </a:rPr>
                <a:t>52%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A65A8D61-593C-45FB-9283-F32C857716E0}"/>
                </a:ext>
              </a:extLst>
            </p:cNvPr>
            <p:cNvSpPr/>
            <p:nvPr/>
          </p:nvSpPr>
          <p:spPr>
            <a:xfrm>
              <a:off x="7939424" y="2071032"/>
              <a:ext cx="489866" cy="3101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6591"/>
                  </a:solidFill>
                </a:rPr>
                <a:t>46%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D0DFA86D-43A8-4290-BB64-648D0B04C4F8}"/>
                </a:ext>
              </a:extLst>
            </p:cNvPr>
            <p:cNvSpPr/>
            <p:nvPr/>
          </p:nvSpPr>
          <p:spPr>
            <a:xfrm>
              <a:off x="8591546" y="2220683"/>
              <a:ext cx="489866" cy="3101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3E59"/>
                  </a:solidFill>
                </a:rPr>
                <a:t>42%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4386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C3AE3F-DE6D-476D-BA8F-3B061D9FBA39}"/>
              </a:ext>
            </a:extLst>
          </p:cNvPr>
          <p:cNvSpPr txBox="1"/>
          <p:nvPr/>
        </p:nvSpPr>
        <p:spPr>
          <a:xfrm>
            <a:off x="1046628" y="1930025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1B683E17-0188-4756-8490-C41439F42FF9" descr="BD4C5A06-FC1E-437A-9B7C-48133E88BEA0">
            <a:extLst>
              <a:ext uri="{FF2B5EF4-FFF2-40B4-BE49-F238E27FC236}">
                <a16:creationId xmlns:a16="http://schemas.microsoft.com/office/drawing/2014/main" id="{72DA8DCE-AC70-4B56-9CC8-427F74517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2" t="3574" r="11908" b="1505"/>
          <a:stretch/>
        </p:blipFill>
        <p:spPr bwMode="auto">
          <a:xfrm>
            <a:off x="1412388" y="2915234"/>
            <a:ext cx="1854986" cy="185498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8B248C-BED4-41DD-9735-826D9E609A74}"/>
              </a:ext>
            </a:extLst>
          </p:cNvPr>
          <p:cNvSpPr txBox="1"/>
          <p:nvPr/>
        </p:nvSpPr>
        <p:spPr>
          <a:xfrm>
            <a:off x="394912" y="380268"/>
            <a:ext cx="3758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VALUE PROPOSITION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317B582-B1DB-480B-ADAF-F63F2A9A9ED9}"/>
              </a:ext>
            </a:extLst>
          </p:cNvPr>
          <p:cNvCxnSpPr>
            <a:cxnSpLocks/>
          </p:cNvCxnSpPr>
          <p:nvPr/>
        </p:nvCxnSpPr>
        <p:spPr>
          <a:xfrm>
            <a:off x="466254" y="965043"/>
            <a:ext cx="382196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251B78A9-063E-4530-810F-B1D9932C3E35}"/>
              </a:ext>
            </a:extLst>
          </p:cNvPr>
          <p:cNvSpPr/>
          <p:nvPr/>
        </p:nvSpPr>
        <p:spPr>
          <a:xfrm>
            <a:off x="359755" y="1035021"/>
            <a:ext cx="4333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 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6D1A9C7-4DC5-4096-8DAA-C7881EC926EB}"/>
              </a:ext>
            </a:extLst>
          </p:cNvPr>
          <p:cNvCxnSpPr>
            <a:cxnSpLocks/>
          </p:cNvCxnSpPr>
          <p:nvPr/>
        </p:nvCxnSpPr>
        <p:spPr>
          <a:xfrm flipV="1">
            <a:off x="466254" y="1809493"/>
            <a:ext cx="4364950" cy="206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4725EC58-2829-4FAC-88E1-6D966CCF5FB9}"/>
              </a:ext>
            </a:extLst>
          </p:cNvPr>
          <p:cNvSpPr/>
          <p:nvPr/>
        </p:nvSpPr>
        <p:spPr>
          <a:xfrm>
            <a:off x="359755" y="965043"/>
            <a:ext cx="45678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An innovative and scalable platform to touch VR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0CFCB6-599E-4046-A407-C0359975CEBA}"/>
              </a:ext>
            </a:extLst>
          </p:cNvPr>
          <p:cNvSpPr/>
          <p:nvPr/>
        </p:nvSpPr>
        <p:spPr>
          <a:xfrm>
            <a:off x="252783" y="5554402"/>
            <a:ext cx="41741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0" dirty="0">
                <a:effectLst/>
              </a:rPr>
              <a:t>a simple and </a:t>
            </a:r>
            <a:r>
              <a:rPr lang="en-US" dirty="0"/>
              <a:t>effective</a:t>
            </a:r>
            <a:r>
              <a:rPr lang="en-US" i="0" dirty="0">
                <a:effectLst/>
              </a:rPr>
              <a:t> </a:t>
            </a:r>
            <a:r>
              <a:rPr lang="en-US" dirty="0"/>
              <a:t>system</a:t>
            </a:r>
            <a:r>
              <a:rPr lang="en-US" i="0" dirty="0">
                <a:effectLst/>
              </a:rPr>
              <a:t> </a:t>
            </a:r>
          </a:p>
          <a:p>
            <a:pPr algn="ctr"/>
            <a:r>
              <a:rPr lang="en-US" i="0" dirty="0">
                <a:effectLst/>
              </a:rPr>
              <a:t>to interact and manipulate </a:t>
            </a:r>
          </a:p>
          <a:p>
            <a:pPr algn="ctr"/>
            <a:r>
              <a:rPr lang="en-US" i="0" dirty="0">
                <a:effectLst/>
              </a:rPr>
              <a:t>Virtual Reality objects 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0B0AEEF-E4E8-4F9A-BB58-0FBFB03A3DAF}"/>
              </a:ext>
            </a:extLst>
          </p:cNvPr>
          <p:cNvSpPr/>
          <p:nvPr/>
        </p:nvSpPr>
        <p:spPr>
          <a:xfrm>
            <a:off x="8355799" y="5536739"/>
            <a:ext cx="31695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Hygienic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Scalable and Robust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Tracking Agnostic</a:t>
            </a:r>
          </a:p>
        </p:txBody>
      </p:sp>
      <p:pic>
        <p:nvPicPr>
          <p:cNvPr id="19" name="Picture 18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F516A475-938C-4616-AC28-BA00098B8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182" y="5045747"/>
            <a:ext cx="2127688" cy="585267"/>
          </a:xfrm>
          <a:prstGeom prst="rect">
            <a:avLst/>
          </a:prstGeom>
        </p:spPr>
      </p:pic>
      <p:pic>
        <p:nvPicPr>
          <p:cNvPr id="5" name="Picture 4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3DD7111D-4949-421C-8B41-002CAFC050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" t="14541" r="-206" b="15023"/>
          <a:stretch/>
        </p:blipFill>
        <p:spPr>
          <a:xfrm flipH="1">
            <a:off x="6096000" y="0"/>
            <a:ext cx="3411435" cy="29642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B0A183-6EA4-49EC-B68D-4E103C713A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394" y="3842727"/>
            <a:ext cx="854586" cy="8545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1A179E-A80B-4EB7-8429-D351EF6819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749" y="3147510"/>
            <a:ext cx="670463" cy="6704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274739D-DE86-4ED0-ACAA-5A2556EC22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594" y="3159575"/>
            <a:ext cx="646331" cy="64633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3382936-7F07-4518-ACF5-AE31E2BBAE18}"/>
              </a:ext>
            </a:extLst>
          </p:cNvPr>
          <p:cNvSpPr txBox="1"/>
          <p:nvPr/>
        </p:nvSpPr>
        <p:spPr>
          <a:xfrm>
            <a:off x="5363948" y="4956466"/>
            <a:ext cx="1683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SECTORS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37B086F-3BDE-444C-87D2-922316B06B7E}"/>
              </a:ext>
            </a:extLst>
          </p:cNvPr>
          <p:cNvSpPr/>
          <p:nvPr/>
        </p:nvSpPr>
        <p:spPr>
          <a:xfrm>
            <a:off x="4426979" y="5595690"/>
            <a:ext cx="34114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Large players and organizations and players active in digitalization of professional training</a:t>
            </a:r>
          </a:p>
        </p:txBody>
      </p:sp>
      <p:pic>
        <p:nvPicPr>
          <p:cNvPr id="26" name="Picture 2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446D696-B4C7-4EBD-BC2F-0D6DB312CD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380" y="3188790"/>
            <a:ext cx="1258365" cy="125836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F6E005F-6D89-4C1F-B1A2-61EDD76D0E47}"/>
              </a:ext>
            </a:extLst>
          </p:cNvPr>
          <p:cNvSpPr txBox="1"/>
          <p:nvPr/>
        </p:nvSpPr>
        <p:spPr>
          <a:xfrm>
            <a:off x="8694996" y="4956466"/>
            <a:ext cx="2491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ADVANTAGES</a:t>
            </a:r>
          </a:p>
        </p:txBody>
      </p:sp>
    </p:spTree>
    <p:extLst>
      <p:ext uri="{BB962C8B-B14F-4D97-AF65-F5344CB8AC3E}">
        <p14:creationId xmlns:p14="http://schemas.microsoft.com/office/powerpoint/2010/main" val="1470295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4A25919-85A6-4DC2-BC8B-7473DCDCEFD9}"/>
              </a:ext>
            </a:extLst>
          </p:cNvPr>
          <p:cNvSpPr txBox="1"/>
          <p:nvPr/>
        </p:nvSpPr>
        <p:spPr>
          <a:xfrm>
            <a:off x="250389" y="81230"/>
            <a:ext cx="46753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GO TO MARKET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A1DE3D0-2007-4420-A2DF-6AD1517D9F88}"/>
              </a:ext>
            </a:extLst>
          </p:cNvPr>
          <p:cNvCxnSpPr>
            <a:cxnSpLocks/>
          </p:cNvCxnSpPr>
          <p:nvPr/>
        </p:nvCxnSpPr>
        <p:spPr>
          <a:xfrm>
            <a:off x="1030656" y="3446481"/>
            <a:ext cx="207882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A600C9C-374D-483F-BEBA-7890F8343A4D}"/>
              </a:ext>
            </a:extLst>
          </p:cNvPr>
          <p:cNvSpPr/>
          <p:nvPr/>
        </p:nvSpPr>
        <p:spPr>
          <a:xfrm>
            <a:off x="-11501" y="1585013"/>
            <a:ext cx="57391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6591"/>
                </a:solidFill>
              </a:rPr>
              <a:t>	Direct sales </a:t>
            </a:r>
            <a:r>
              <a:rPr lang="en-US" sz="3200" dirty="0"/>
              <a:t> </a:t>
            </a:r>
          </a:p>
          <a:p>
            <a:r>
              <a:rPr lang="en-US" sz="3200" b="1" dirty="0">
                <a:solidFill>
                  <a:srgbClr val="006591"/>
                </a:solidFill>
              </a:rPr>
              <a:t>	partners recruitment</a:t>
            </a:r>
            <a:endParaRPr lang="en-US" sz="32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7DAADAB-6B40-43AF-9456-E11FBAD0D312}"/>
              </a:ext>
            </a:extLst>
          </p:cNvPr>
          <p:cNvCxnSpPr>
            <a:cxnSpLocks/>
          </p:cNvCxnSpPr>
          <p:nvPr/>
        </p:nvCxnSpPr>
        <p:spPr>
          <a:xfrm>
            <a:off x="1002239" y="1595873"/>
            <a:ext cx="207882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F7344F0A-4F8C-4F8B-A411-CA99FE809AD4}"/>
              </a:ext>
            </a:extLst>
          </p:cNvPr>
          <p:cNvSpPr/>
          <p:nvPr/>
        </p:nvSpPr>
        <p:spPr>
          <a:xfrm>
            <a:off x="-11501" y="5249867"/>
            <a:ext cx="53992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6591"/>
                </a:solidFill>
              </a:rPr>
              <a:t>	Platform License</a:t>
            </a:r>
            <a:endParaRPr lang="en-US" sz="32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079850-6EE0-4C43-80E1-10BEBCEFD638}"/>
              </a:ext>
            </a:extLst>
          </p:cNvPr>
          <p:cNvCxnSpPr>
            <a:cxnSpLocks/>
          </p:cNvCxnSpPr>
          <p:nvPr/>
        </p:nvCxnSpPr>
        <p:spPr>
          <a:xfrm>
            <a:off x="1052236" y="5169256"/>
            <a:ext cx="202011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63E1FE-8D83-4158-A95A-3AB505506B6F}"/>
              </a:ext>
            </a:extLst>
          </p:cNvPr>
          <p:cNvGrpSpPr/>
          <p:nvPr/>
        </p:nvGrpSpPr>
        <p:grpSpPr>
          <a:xfrm>
            <a:off x="5101851" y="720907"/>
            <a:ext cx="5836528" cy="5884131"/>
            <a:chOff x="5101851" y="720907"/>
            <a:chExt cx="5836528" cy="588413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D8F0453-2F09-48F8-94F1-4F52E045E730}"/>
                </a:ext>
              </a:extLst>
            </p:cNvPr>
            <p:cNvGrpSpPr/>
            <p:nvPr/>
          </p:nvGrpSpPr>
          <p:grpSpPr>
            <a:xfrm>
              <a:off x="5101851" y="1023358"/>
              <a:ext cx="5813894" cy="5581680"/>
              <a:chOff x="5101851" y="1023358"/>
              <a:chExt cx="5813894" cy="558168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8ADC821-84CE-4568-9921-217A82ADB4DD}"/>
                  </a:ext>
                </a:extLst>
              </p:cNvPr>
              <p:cNvSpPr/>
              <p:nvPr/>
            </p:nvSpPr>
            <p:spPr>
              <a:xfrm>
                <a:off x="5380858" y="1023358"/>
                <a:ext cx="5208990" cy="5208990"/>
              </a:xfrm>
              <a:prstGeom prst="ellipse">
                <a:avLst/>
              </a:prstGeom>
              <a:solidFill>
                <a:schemeClr val="bg1"/>
              </a:solidFill>
              <a:ln w="1809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" name="Graphic 2">
                <a:extLst>
                  <a:ext uri="{FF2B5EF4-FFF2-40B4-BE49-F238E27FC236}">
                    <a16:creationId xmlns:a16="http://schemas.microsoft.com/office/drawing/2014/main" id="{599E0041-1CF7-4AC5-9205-7D77D87EA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137302" y="1556010"/>
                <a:ext cx="4075180" cy="3931261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E14F3C1-A003-42F6-93BD-46DA9A4739D4}"/>
                  </a:ext>
                </a:extLst>
              </p:cNvPr>
              <p:cNvSpPr/>
              <p:nvPr/>
            </p:nvSpPr>
            <p:spPr>
              <a:xfrm>
                <a:off x="5101851" y="1078063"/>
                <a:ext cx="5813894" cy="5526975"/>
              </a:xfrm>
              <a:prstGeom prst="rect">
                <a:avLst/>
              </a:prstGeom>
            </p:spPr>
            <p:txBody>
              <a:bodyPr wrap="square">
                <a:prstTxWarp prst="textArchDown">
                  <a:avLst>
                    <a:gd name="adj" fmla="val 16544792"/>
                  </a:avLst>
                </a:prstTxWarp>
                <a:spAutoFit/>
              </a:bodyPr>
              <a:lstStyle/>
              <a:p>
                <a:pPr algn="ctr"/>
                <a:r>
                  <a:rPr lang="en-US" sz="3600" b="0" i="0" dirty="0">
                    <a:effectLst/>
                  </a:rPr>
                  <a:t>HAPTICS LEADERSHIP</a:t>
                </a: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2D1D474-5F0C-4B8A-BAEC-F12F16DF0FFD}"/>
                </a:ext>
              </a:extLst>
            </p:cNvPr>
            <p:cNvSpPr/>
            <p:nvPr/>
          </p:nvSpPr>
          <p:spPr>
            <a:xfrm rot="18009303">
              <a:off x="4970960" y="869077"/>
              <a:ext cx="5813894" cy="5526975"/>
            </a:xfrm>
            <a:prstGeom prst="rect">
              <a:avLst/>
            </a:prstGeom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3600" b="0" i="0" dirty="0">
                  <a:effectLst/>
                </a:rPr>
                <a:t>PARTNERS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48B8E21-12B2-400C-8619-17B93A86896F}"/>
                </a:ext>
              </a:extLst>
            </p:cNvPr>
            <p:cNvSpPr/>
            <p:nvPr/>
          </p:nvSpPr>
          <p:spPr>
            <a:xfrm rot="3595274">
              <a:off x="5267945" y="864366"/>
              <a:ext cx="5813894" cy="5526975"/>
            </a:xfrm>
            <a:prstGeom prst="rect">
              <a:avLst/>
            </a:prstGeom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3600" dirty="0"/>
                <a:t>NAM</a:t>
              </a:r>
              <a:r>
                <a:rPr lang="en-US" sz="3600" b="0" i="0" dirty="0">
                  <a:effectLst/>
                </a:rPr>
                <a:t>ED ACCOUNTS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181551C9-2408-4975-8FAE-FC102E9A5B85}"/>
              </a:ext>
            </a:extLst>
          </p:cNvPr>
          <p:cNvSpPr/>
          <p:nvPr/>
        </p:nvSpPr>
        <p:spPr>
          <a:xfrm>
            <a:off x="-11501" y="3472414"/>
            <a:ext cx="49062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6591"/>
                </a:solidFill>
              </a:rPr>
              <a:t>	Academic program	</a:t>
            </a:r>
            <a:endParaRPr lang="en-US" sz="32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E333F35-4FF2-457D-A400-B2A06824CA33}"/>
              </a:ext>
            </a:extLst>
          </p:cNvPr>
          <p:cNvSpPr/>
          <p:nvPr/>
        </p:nvSpPr>
        <p:spPr>
          <a:xfrm>
            <a:off x="260487" y="1595873"/>
            <a:ext cx="654692" cy="654692"/>
          </a:xfrm>
          <a:prstGeom prst="ellipse">
            <a:avLst/>
          </a:prstGeom>
          <a:noFill/>
          <a:ln w="38100">
            <a:solidFill>
              <a:srgbClr val="0065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591"/>
                </a:solidFill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9523579-44E4-4564-934F-9754C29C71C5}"/>
              </a:ext>
            </a:extLst>
          </p:cNvPr>
          <p:cNvSpPr/>
          <p:nvPr/>
        </p:nvSpPr>
        <p:spPr>
          <a:xfrm>
            <a:off x="228809" y="3465251"/>
            <a:ext cx="654692" cy="654692"/>
          </a:xfrm>
          <a:prstGeom prst="ellipse">
            <a:avLst/>
          </a:prstGeom>
          <a:noFill/>
          <a:ln w="38100">
            <a:solidFill>
              <a:srgbClr val="0065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591"/>
                </a:solidFill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223689A-5D51-489E-AD3F-FE3B4963FD3A}"/>
              </a:ext>
            </a:extLst>
          </p:cNvPr>
          <p:cNvSpPr/>
          <p:nvPr/>
        </p:nvSpPr>
        <p:spPr>
          <a:xfrm>
            <a:off x="250389" y="5206797"/>
            <a:ext cx="654692" cy="654692"/>
          </a:xfrm>
          <a:prstGeom prst="ellipse">
            <a:avLst/>
          </a:prstGeom>
          <a:noFill/>
          <a:ln w="38100">
            <a:solidFill>
              <a:srgbClr val="0065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59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16660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3E926B-6784-43E6-847E-511CC2937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037" y="2661425"/>
            <a:ext cx="1464416" cy="1464416"/>
          </a:xfrm>
          <a:prstGeom prst="rect">
            <a:avLst/>
          </a:prstGeom>
        </p:spPr>
      </p:pic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E7677E1-D226-4267-BA86-5B53AEC35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216" y="3121770"/>
            <a:ext cx="816526" cy="8165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E67285-6F44-4688-94CB-362135BCA1CF}"/>
              </a:ext>
            </a:extLst>
          </p:cNvPr>
          <p:cNvSpPr txBox="1"/>
          <p:nvPr/>
        </p:nvSpPr>
        <p:spPr>
          <a:xfrm>
            <a:off x="315532" y="186743"/>
            <a:ext cx="31427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CURRENT STATUS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D77EC1F-543A-4B5A-87BA-9AC21BD74E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5173" y="1845426"/>
            <a:ext cx="6756163" cy="482583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FE3D0B9-D60F-47D5-A270-D2798F360223}"/>
              </a:ext>
            </a:extLst>
          </p:cNvPr>
          <p:cNvSpPr/>
          <p:nvPr/>
        </p:nvSpPr>
        <p:spPr>
          <a:xfrm>
            <a:off x="5291082" y="3961500"/>
            <a:ext cx="12488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64BF68"/>
                </a:solidFill>
              </a:rPr>
              <a:t>03/2016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7EE59A-A322-4743-9655-FE36564173BF}"/>
              </a:ext>
            </a:extLst>
          </p:cNvPr>
          <p:cNvSpPr/>
          <p:nvPr/>
        </p:nvSpPr>
        <p:spPr>
          <a:xfrm>
            <a:off x="4782456" y="4327480"/>
            <a:ext cx="23126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First wired prototypes integrated with VR</a:t>
            </a:r>
            <a:endParaRPr lang="en-US" sz="1400" b="0" i="0" dirty="0">
              <a:effectLst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04B3EF-C385-4A8F-B608-2058FB40D3BE}"/>
              </a:ext>
            </a:extLst>
          </p:cNvPr>
          <p:cNvSpPr/>
          <p:nvPr/>
        </p:nvSpPr>
        <p:spPr>
          <a:xfrm>
            <a:off x="3983798" y="3165324"/>
            <a:ext cx="12488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6482BC"/>
                </a:solidFill>
              </a:rPr>
              <a:t>01/2017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C5069B-A9E4-48EE-AD95-283445EB9C15}"/>
              </a:ext>
            </a:extLst>
          </p:cNvPr>
          <p:cNvSpPr/>
          <p:nvPr/>
        </p:nvSpPr>
        <p:spPr>
          <a:xfrm>
            <a:off x="-47270" y="1301108"/>
            <a:ext cx="18600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0" i="0" dirty="0">
                <a:effectLst/>
              </a:rPr>
              <a:t>Presentation </a:t>
            </a:r>
            <a:r>
              <a:rPr lang="en-US" sz="1400" b="0" i="0" dirty="0" err="1">
                <a:effectLst/>
              </a:rPr>
              <a:t>VRtouch</a:t>
            </a:r>
            <a:r>
              <a:rPr lang="en-US" sz="1400" b="0" i="0" dirty="0">
                <a:effectLst/>
              </a:rPr>
              <a:t> DK at CES2018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004F19-F2CE-49E9-AE76-78EC61E55CF6}"/>
              </a:ext>
            </a:extLst>
          </p:cNvPr>
          <p:cNvSpPr/>
          <p:nvPr/>
        </p:nvSpPr>
        <p:spPr>
          <a:xfrm>
            <a:off x="951833" y="1947524"/>
            <a:ext cx="20083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Ship the fist units to customers</a:t>
            </a:r>
            <a:endParaRPr lang="en-US" sz="1400" b="0" i="0" dirty="0">
              <a:effectLst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14CBF8-976F-4454-96F4-E8CA7C7FCDBC}"/>
              </a:ext>
            </a:extLst>
          </p:cNvPr>
          <p:cNvSpPr/>
          <p:nvPr/>
        </p:nvSpPr>
        <p:spPr>
          <a:xfrm>
            <a:off x="2182579" y="2680392"/>
            <a:ext cx="20083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0" i="0" dirty="0">
                <a:effectLst/>
              </a:rPr>
              <a:t>Raise </a:t>
            </a:r>
            <a:r>
              <a:rPr lang="en-US" sz="1400" b="1" i="0" dirty="0">
                <a:effectLst/>
              </a:rPr>
              <a:t>1 M$</a:t>
            </a:r>
            <a:r>
              <a:rPr lang="en-US" sz="1400" b="0" i="0" dirty="0">
                <a:effectLst/>
              </a:rPr>
              <a:t> in VCs, BA, Gov. </a:t>
            </a:r>
            <a:r>
              <a:rPr lang="en-US" sz="1400" dirty="0"/>
              <a:t>Loan and Projects</a:t>
            </a:r>
            <a:endParaRPr lang="en-US" sz="1400" b="0" i="0" dirty="0">
              <a:effectLst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1F30D2-F641-4266-BF74-7386FBFF42F9}"/>
              </a:ext>
            </a:extLst>
          </p:cNvPr>
          <p:cNvSpPr/>
          <p:nvPr/>
        </p:nvSpPr>
        <p:spPr>
          <a:xfrm>
            <a:off x="2562293" y="2306447"/>
            <a:ext cx="12488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7355A3"/>
                </a:solidFill>
              </a:rPr>
              <a:t>09/2017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D19FBD-5FA0-416F-8329-8784258E66D8}"/>
              </a:ext>
            </a:extLst>
          </p:cNvPr>
          <p:cNvSpPr/>
          <p:nvPr/>
        </p:nvSpPr>
        <p:spPr>
          <a:xfrm>
            <a:off x="1331547" y="1614271"/>
            <a:ext cx="12488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B7425B"/>
                </a:solidFill>
              </a:rPr>
              <a:t>11/2017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11E9BE7-2401-4251-B241-C4498706A847}"/>
              </a:ext>
            </a:extLst>
          </p:cNvPr>
          <p:cNvSpPr/>
          <p:nvPr/>
        </p:nvSpPr>
        <p:spPr>
          <a:xfrm>
            <a:off x="258308" y="927720"/>
            <a:ext cx="12488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96806"/>
                </a:solidFill>
              </a:rPr>
              <a:t>01/2018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4547EF-7387-40C1-B98D-DD3E81164B75}"/>
              </a:ext>
            </a:extLst>
          </p:cNvPr>
          <p:cNvSpPr/>
          <p:nvPr/>
        </p:nvSpPr>
        <p:spPr>
          <a:xfrm>
            <a:off x="3604084" y="3500980"/>
            <a:ext cx="20083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0" i="0" dirty="0">
                <a:effectLst/>
              </a:rPr>
              <a:t>Wireless prototype presented at CES 2017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063235-7403-478C-8FC8-F4CA0BC1F5AE}"/>
              </a:ext>
            </a:extLst>
          </p:cNvPr>
          <p:cNvSpPr txBox="1"/>
          <p:nvPr/>
        </p:nvSpPr>
        <p:spPr>
          <a:xfrm>
            <a:off x="10002416" y="1614271"/>
            <a:ext cx="2077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/>
              <a:t>CUSTOMERS</a:t>
            </a:r>
          </a:p>
        </p:txBody>
      </p:sp>
      <p:pic>
        <p:nvPicPr>
          <p:cNvPr id="22" name="Picture 21" descr="A screen shot of a computer&#10;&#10;Description generated with high confidence">
            <a:extLst>
              <a:ext uri="{FF2B5EF4-FFF2-40B4-BE49-F238E27FC236}">
                <a16:creationId xmlns:a16="http://schemas.microsoft.com/office/drawing/2014/main" id="{E67E3D88-6D21-4FDD-9ACA-C2612CD19B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852" y="6258982"/>
            <a:ext cx="2128839" cy="369886"/>
          </a:xfrm>
          <a:prstGeom prst="rect">
            <a:avLst/>
          </a:prstGeom>
        </p:spPr>
      </p:pic>
      <p:pic>
        <p:nvPicPr>
          <p:cNvPr id="24" name="Picture 23" descr="A picture containing furniture&#10;&#10;Description generated with high confidence">
            <a:extLst>
              <a:ext uri="{FF2B5EF4-FFF2-40B4-BE49-F238E27FC236}">
                <a16:creationId xmlns:a16="http://schemas.microsoft.com/office/drawing/2014/main" id="{344B49F0-C9FF-431E-B0EF-B93637926DA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4" t="15858" r="12650" b="15041"/>
          <a:stretch/>
        </p:blipFill>
        <p:spPr>
          <a:xfrm>
            <a:off x="8313626" y="3677910"/>
            <a:ext cx="1512580" cy="474030"/>
          </a:xfrm>
          <a:prstGeom prst="rect">
            <a:avLst/>
          </a:prstGeom>
        </p:spPr>
      </p:pic>
      <p:pic>
        <p:nvPicPr>
          <p:cNvPr id="26" name="Picture 25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D8B9A645-9ADE-4ABE-B499-1FD0023E43F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" t="12277" r="-1" b="6258"/>
          <a:stretch/>
        </p:blipFill>
        <p:spPr>
          <a:xfrm>
            <a:off x="8505520" y="3101410"/>
            <a:ext cx="1326592" cy="396083"/>
          </a:xfrm>
          <a:prstGeom prst="rect">
            <a:avLst/>
          </a:prstGeom>
        </p:spPr>
      </p:pic>
      <p:pic>
        <p:nvPicPr>
          <p:cNvPr id="28" name="Picture 27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1EE2733F-DC0E-46B6-A1EE-25F405A29B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445" y="5865003"/>
            <a:ext cx="1727688" cy="346318"/>
          </a:xfrm>
          <a:prstGeom prst="rect">
            <a:avLst/>
          </a:prstGeom>
        </p:spPr>
      </p:pic>
      <p:pic>
        <p:nvPicPr>
          <p:cNvPr id="30" name="Picture 29" descr="A close up of a sign&#10;&#10;Description generated with high confidence">
            <a:extLst>
              <a:ext uri="{FF2B5EF4-FFF2-40B4-BE49-F238E27FC236}">
                <a16:creationId xmlns:a16="http://schemas.microsoft.com/office/drawing/2014/main" id="{BF4C978D-74D4-49CB-99EA-94A66C4118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633" y="5911001"/>
            <a:ext cx="2128838" cy="3305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D06C5C4-2D9C-4B1D-B1C5-583441D3C2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698" y="5311102"/>
            <a:ext cx="1739513" cy="478366"/>
          </a:xfrm>
          <a:prstGeom prst="rect">
            <a:avLst/>
          </a:prstGeom>
        </p:spPr>
      </p:pic>
      <p:pic>
        <p:nvPicPr>
          <p:cNvPr id="34" name="Picture 3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43D271F-E1AF-4E1A-ABD9-26FAD2D2A8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586" y="5094485"/>
            <a:ext cx="1209272" cy="677192"/>
          </a:xfrm>
          <a:prstGeom prst="rect">
            <a:avLst/>
          </a:prstGeom>
        </p:spPr>
      </p:pic>
      <p:pic>
        <p:nvPicPr>
          <p:cNvPr id="36" name="Picture 35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03CD5D3F-3373-423D-862B-BEA67709B9E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501" y="4736932"/>
            <a:ext cx="681126" cy="451991"/>
          </a:xfrm>
          <a:prstGeom prst="rect">
            <a:avLst/>
          </a:prstGeom>
        </p:spPr>
      </p:pic>
      <p:pic>
        <p:nvPicPr>
          <p:cNvPr id="38" name="Picture 37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43813260-7D02-4289-8672-A0D8F853E6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213" y="5101293"/>
            <a:ext cx="1575270" cy="84368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C1B7BB1-AA65-45EF-95A4-A53007479A0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520" y="6312097"/>
            <a:ext cx="1212210" cy="263656"/>
          </a:xfrm>
          <a:prstGeom prst="rect">
            <a:avLst/>
          </a:prstGeom>
        </p:spPr>
      </p:pic>
      <p:pic>
        <p:nvPicPr>
          <p:cNvPr id="42" name="Picture 4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E7BB137-14A6-4EBB-B6B3-54CC3BBA4FA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3" t="18564" r="7256" b="17386"/>
          <a:stretch/>
        </p:blipFill>
        <p:spPr>
          <a:xfrm>
            <a:off x="11019429" y="2184603"/>
            <a:ext cx="1203046" cy="913082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9947841-6239-470F-87D8-3154AFCE0983}"/>
              </a:ext>
            </a:extLst>
          </p:cNvPr>
          <p:cNvCxnSpPr>
            <a:cxnSpLocks/>
          </p:cNvCxnSpPr>
          <p:nvPr/>
        </p:nvCxnSpPr>
        <p:spPr>
          <a:xfrm flipV="1">
            <a:off x="7489210" y="3782169"/>
            <a:ext cx="4511846" cy="8358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7CC0FC7D-B1BC-42DF-A6F9-4EB0E9582F80}"/>
              </a:ext>
            </a:extLst>
          </p:cNvPr>
          <p:cNvSpPr/>
          <p:nvPr/>
        </p:nvSpPr>
        <p:spPr>
          <a:xfrm>
            <a:off x="10317114" y="4024200"/>
            <a:ext cx="18846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PROSPECTS</a:t>
            </a:r>
            <a:endParaRPr lang="en-US" sz="28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9489C00-C92E-4251-BEAA-94FDA2143D92}"/>
              </a:ext>
            </a:extLst>
          </p:cNvPr>
          <p:cNvSpPr txBox="1"/>
          <p:nvPr/>
        </p:nvSpPr>
        <p:spPr>
          <a:xfrm>
            <a:off x="4666206" y="153475"/>
            <a:ext cx="2660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/>
              <a:t>ALLIANCES</a:t>
            </a:r>
          </a:p>
        </p:txBody>
      </p:sp>
      <p:pic>
        <p:nvPicPr>
          <p:cNvPr id="33" name="Picture 32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34848CAB-AFD9-46CA-BA90-8271B5B6EF8E}"/>
              </a:ext>
            </a:extLst>
          </p:cNvPr>
          <p:cNvPicPr>
            <a:picLocks noChangeAspect="1"/>
          </p:cNvPicPr>
          <p:nvPr/>
        </p:nvPicPr>
        <p:blipFill>
          <a:blip r:embed="rId1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389" y="351979"/>
            <a:ext cx="2779190" cy="10233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6EC2F5-9DF4-46F1-A762-A5BF320F31E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722" y="2316798"/>
            <a:ext cx="1052418" cy="6256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2EDC5F5-5BC3-4497-9F74-3B2620103C0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399" y="1820440"/>
            <a:ext cx="1512580" cy="481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C8AE6E-B9E0-48C9-836A-3D47CD4769A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658" y="3115114"/>
            <a:ext cx="920632" cy="8165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CF83AA6-F018-4A4E-B307-8E6E9A8EAE5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087" y="2411459"/>
            <a:ext cx="1664108" cy="5017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7174933-83BB-4E2A-8262-4776440B979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679" y="4681211"/>
            <a:ext cx="1765001" cy="45007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53CF1B6-4CA0-4770-B1FF-9621687FD15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783" y="4617511"/>
            <a:ext cx="1358033" cy="374411"/>
          </a:xfrm>
          <a:prstGeom prst="rect">
            <a:avLst/>
          </a:prstGeom>
        </p:spPr>
      </p:pic>
      <p:pic>
        <p:nvPicPr>
          <p:cNvPr id="39" name="Leap_Motion_logo.svg.png" descr="Leap_Motion_logo.svg.png">
            <a:extLst>
              <a:ext uri="{FF2B5EF4-FFF2-40B4-BE49-F238E27FC236}">
                <a16:creationId xmlns:a16="http://schemas.microsoft.com/office/drawing/2014/main" id="{0B4B0996-D257-4CC6-96A3-845FFF2498F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6237679" y="1383956"/>
            <a:ext cx="1543587" cy="7401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234090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294CC"/>
      </a:accent1>
      <a:accent2>
        <a:srgbClr val="00659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850C5EC6BC284AB30DE7B76B9FC757" ma:contentTypeVersion="4" ma:contentTypeDescription="Create a new document." ma:contentTypeScope="" ma:versionID="bba5b63fe0de1642c89eb739f7f45ca7">
  <xsd:schema xmlns:xsd="http://www.w3.org/2001/XMLSchema" xmlns:xs="http://www.w3.org/2001/XMLSchema" xmlns:p="http://schemas.microsoft.com/office/2006/metadata/properties" xmlns:ns2="c7eac925-2436-4900-840d-e43c69173c4f" xmlns:ns3="04b1147d-ef76-43e3-92ec-041f1cae8d69" targetNamespace="http://schemas.microsoft.com/office/2006/metadata/properties" ma:root="true" ma:fieldsID="80c074f21f5b3209630b489a58c5dc4f" ns2:_="" ns3:_="">
    <xsd:import namespace="c7eac925-2436-4900-840d-e43c69173c4f"/>
    <xsd:import namespace="04b1147d-ef76-43e3-92ec-041f1cae8d6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eac925-2436-4900-840d-e43c69173c4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b1147d-ef76-43e3-92ec-041f1cae8d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7AD066E-73FF-4D05-AFE3-3C34921438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eac925-2436-4900-840d-e43c69173c4f"/>
    <ds:schemaRef ds:uri="04b1147d-ef76-43e3-92ec-041f1cae8d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B3519FF-34BB-4EEB-98FC-4F43B2E7617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A377A8-6C25-464C-BB9E-9D1B0DCB856C}">
  <ds:schemaRefs>
    <ds:schemaRef ds:uri="c7eac925-2436-4900-840d-e43c69173c4f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purl.org/dc/terms/"/>
    <ds:schemaRef ds:uri="http://purl.org/dc/elements/1.1/"/>
    <ds:schemaRef ds:uri="04b1147d-ef76-43e3-92ec-041f1cae8d6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6586</TotalTime>
  <Words>207</Words>
  <Application>Microsoft Office PowerPoint</Application>
  <PresentationFormat>Widescreen</PresentationFormat>
  <Paragraphs>62</Paragraphs>
  <Slides>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Custom Design</vt:lpstr>
      <vt:lpstr>MSPhotoEd.3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Vezzoli</dc:creator>
  <cp:lastModifiedBy>Eric Vezzoli</cp:lastModifiedBy>
  <cp:revision>53</cp:revision>
  <dcterms:created xsi:type="dcterms:W3CDTF">2018-01-01T14:27:52Z</dcterms:created>
  <dcterms:modified xsi:type="dcterms:W3CDTF">2018-03-12T21:06:12Z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0x0101005D850C5EC6BC284AB30DE7B76B9FC757</vt:lpwstr>
  </property>
</Properties>
</file>