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5" r:id="rId5"/>
    <p:sldId id="260" r:id="rId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85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A8F6D-AB8D-4134-BBDF-F98199A870D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C235AC9-52C8-43C1-B637-1DB8158C7B0B}">
      <dgm:prSet phldrT="[Text]"/>
      <dgm:spPr>
        <a:solidFill>
          <a:srgbClr val="FF0000"/>
        </a:solidFill>
      </dgm:spPr>
      <dgm:t>
        <a:bodyPr/>
        <a:lstStyle/>
        <a:p>
          <a:r>
            <a:rPr lang="it-IT" dirty="0" smtClean="0"/>
            <a:t>Enable Suborbital Flights Capability in Italy</a:t>
          </a:r>
          <a:endParaRPr lang="it-IT" dirty="0"/>
        </a:p>
      </dgm:t>
    </dgm:pt>
    <dgm:pt modelId="{26E471FF-D37A-4F9C-A0B8-F0683CB0C140}" type="parTrans" cxnId="{D4960F6D-5C42-4859-8A3E-0E41D4247666}">
      <dgm:prSet/>
      <dgm:spPr/>
      <dgm:t>
        <a:bodyPr/>
        <a:lstStyle/>
        <a:p>
          <a:endParaRPr lang="it-IT"/>
        </a:p>
      </dgm:t>
    </dgm:pt>
    <dgm:pt modelId="{8B99CFFA-A6D8-4DC0-9285-F9A769141D50}" type="sibTrans" cxnId="{D4960F6D-5C42-4859-8A3E-0E41D4247666}">
      <dgm:prSet/>
      <dgm:spPr/>
      <dgm:t>
        <a:bodyPr/>
        <a:lstStyle/>
        <a:p>
          <a:endParaRPr lang="it-IT"/>
        </a:p>
      </dgm:t>
    </dgm:pt>
    <dgm:pt modelId="{904C9E47-E540-45A7-8BCB-3F938BC82BAE}">
      <dgm:prSet phldrT="[Text]"/>
      <dgm:spPr/>
      <dgm:t>
        <a:bodyPr/>
        <a:lstStyle/>
        <a:p>
          <a:r>
            <a:rPr lang="it-IT" dirty="0" smtClean="0"/>
            <a:t>Italian Spaceport</a:t>
          </a:r>
          <a:endParaRPr lang="it-IT" dirty="0"/>
        </a:p>
      </dgm:t>
    </dgm:pt>
    <dgm:pt modelId="{6374B71D-1B0F-4983-8AAF-B3B6951D857B}" type="parTrans" cxnId="{800BC0E1-49EB-477C-BC05-F7E622B9B03E}">
      <dgm:prSet/>
      <dgm:spPr/>
      <dgm:t>
        <a:bodyPr/>
        <a:lstStyle/>
        <a:p>
          <a:endParaRPr lang="it-IT"/>
        </a:p>
      </dgm:t>
    </dgm:pt>
    <dgm:pt modelId="{859031AF-3181-4C71-836D-13662BB485A6}" type="sibTrans" cxnId="{800BC0E1-49EB-477C-BC05-F7E622B9B03E}">
      <dgm:prSet/>
      <dgm:spPr/>
      <dgm:t>
        <a:bodyPr/>
        <a:lstStyle/>
        <a:p>
          <a:endParaRPr lang="it-IT"/>
        </a:p>
      </dgm:t>
    </dgm:pt>
    <dgm:pt modelId="{9CD80AF5-050E-4A69-8D07-4AF6C261E78D}">
      <dgm:prSet phldrT="[Text]"/>
      <dgm:spPr>
        <a:solidFill>
          <a:srgbClr val="00B050"/>
        </a:solidFill>
      </dgm:spPr>
      <dgm:t>
        <a:bodyPr/>
        <a:lstStyle/>
        <a:p>
          <a:r>
            <a:rPr lang="it-IT" b="1" dirty="0" smtClean="0"/>
            <a:t>Technology</a:t>
          </a:r>
        </a:p>
        <a:p>
          <a:r>
            <a:rPr lang="it-IT" dirty="0" smtClean="0"/>
            <a:t>Suborbital Spaceflight System</a:t>
          </a:r>
          <a:endParaRPr lang="it-IT" dirty="0"/>
        </a:p>
      </dgm:t>
    </dgm:pt>
    <dgm:pt modelId="{1A754485-C583-4504-9C9D-2FCB43BF2003}" type="parTrans" cxnId="{D7327536-521B-485D-9CFF-489F81AA2B81}">
      <dgm:prSet/>
      <dgm:spPr/>
      <dgm:t>
        <a:bodyPr/>
        <a:lstStyle/>
        <a:p>
          <a:endParaRPr lang="it-IT"/>
        </a:p>
      </dgm:t>
    </dgm:pt>
    <dgm:pt modelId="{E98A4221-A454-44A1-B480-B14421CF0D1E}" type="sibTrans" cxnId="{D7327536-521B-485D-9CFF-489F81AA2B81}">
      <dgm:prSet/>
      <dgm:spPr/>
      <dgm:t>
        <a:bodyPr/>
        <a:lstStyle/>
        <a:p>
          <a:endParaRPr lang="it-IT"/>
        </a:p>
      </dgm:t>
    </dgm:pt>
    <dgm:pt modelId="{C0BC56E2-0AA4-4381-AEE9-10924AB2BCD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b="1" dirty="0" smtClean="0"/>
            <a:t>Customer Base:</a:t>
          </a:r>
        </a:p>
        <a:p>
          <a:r>
            <a:rPr lang="it-IT" dirty="0" smtClean="0"/>
            <a:t>Individuals</a:t>
          </a:r>
        </a:p>
        <a:p>
          <a:r>
            <a:rPr lang="it-IT" dirty="0" smtClean="0"/>
            <a:t>Enterprises</a:t>
          </a:r>
          <a:endParaRPr lang="it-IT" dirty="0"/>
        </a:p>
      </dgm:t>
    </dgm:pt>
    <dgm:pt modelId="{432DFF28-F942-41CA-B99C-67833F09F265}" type="parTrans" cxnId="{59AD9F77-8DD6-4815-AA5F-62BD5BF12C34}">
      <dgm:prSet/>
      <dgm:spPr/>
      <dgm:t>
        <a:bodyPr/>
        <a:lstStyle/>
        <a:p>
          <a:endParaRPr lang="it-IT"/>
        </a:p>
      </dgm:t>
    </dgm:pt>
    <dgm:pt modelId="{AB3246F5-D469-49CA-8F44-FDB6AFBB7B77}" type="sibTrans" cxnId="{59AD9F77-8DD6-4815-AA5F-62BD5BF12C34}">
      <dgm:prSet/>
      <dgm:spPr/>
      <dgm:t>
        <a:bodyPr/>
        <a:lstStyle/>
        <a:p>
          <a:endParaRPr lang="it-IT"/>
        </a:p>
      </dgm:t>
    </dgm:pt>
    <dgm:pt modelId="{1031C46B-FCA9-4072-8A34-7EE3934323F8}">
      <dgm:prSet phldrT="[Text]"/>
      <dgm:spPr>
        <a:solidFill>
          <a:srgbClr val="FFC000"/>
        </a:solidFill>
      </dgm:spPr>
      <dgm:t>
        <a:bodyPr/>
        <a:lstStyle/>
        <a:p>
          <a:r>
            <a:rPr lang="it-IT" b="1" dirty="0" smtClean="0"/>
            <a:t>Development Status</a:t>
          </a:r>
          <a:r>
            <a:rPr lang="it-IT" dirty="0" smtClean="0"/>
            <a:t>:</a:t>
          </a:r>
        </a:p>
        <a:p>
          <a:r>
            <a:rPr lang="it-IT" dirty="0" smtClean="0"/>
            <a:t>Technical</a:t>
          </a:r>
        </a:p>
        <a:p>
          <a:r>
            <a:rPr lang="it-IT" dirty="0" smtClean="0"/>
            <a:t>Regulatory</a:t>
          </a:r>
        </a:p>
        <a:p>
          <a:r>
            <a:rPr lang="it-IT" dirty="0" smtClean="0"/>
            <a:t>Business</a:t>
          </a:r>
          <a:endParaRPr lang="it-IT" dirty="0"/>
        </a:p>
      </dgm:t>
    </dgm:pt>
    <dgm:pt modelId="{616E2333-5B11-4A5B-98C5-BCD5B9C34067}" type="parTrans" cxnId="{76EFF0E1-F2C7-4FA5-AB42-72AFBD4CC20D}">
      <dgm:prSet/>
      <dgm:spPr/>
      <dgm:t>
        <a:bodyPr/>
        <a:lstStyle/>
        <a:p>
          <a:endParaRPr lang="it-IT"/>
        </a:p>
      </dgm:t>
    </dgm:pt>
    <dgm:pt modelId="{BC45A1B7-2D22-4574-8C14-7C8858316525}" type="sibTrans" cxnId="{76EFF0E1-F2C7-4FA5-AB42-72AFBD4CC20D}">
      <dgm:prSet/>
      <dgm:spPr/>
      <dgm:t>
        <a:bodyPr/>
        <a:lstStyle/>
        <a:p>
          <a:endParaRPr lang="it-IT"/>
        </a:p>
      </dgm:t>
    </dgm:pt>
    <dgm:pt modelId="{71C18957-54D7-4497-A3A9-6B882A2CFD71}" type="pres">
      <dgm:prSet presAssocID="{B36A8F6D-AB8D-4134-BBDF-F98199A870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DAD7FCB-6659-4C03-96DB-2F2AB9720C14}" type="pres">
      <dgm:prSet presAssocID="{AC235AC9-52C8-43C1-B637-1DB8158C7B0B}" presName="centerShape" presStyleLbl="node0" presStyleIdx="0" presStyleCnt="1"/>
      <dgm:spPr/>
      <dgm:t>
        <a:bodyPr/>
        <a:lstStyle/>
        <a:p>
          <a:endParaRPr lang="it-IT"/>
        </a:p>
      </dgm:t>
    </dgm:pt>
    <dgm:pt modelId="{DD95F4CE-666D-4248-8E53-06A629B64312}" type="pres">
      <dgm:prSet presAssocID="{904C9E47-E540-45A7-8BCB-3F938BC82BA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1F3D1A-3A34-4EC6-A781-9145E2D1B8CD}" type="pres">
      <dgm:prSet presAssocID="{904C9E47-E540-45A7-8BCB-3F938BC82BAE}" presName="dummy" presStyleCnt="0"/>
      <dgm:spPr/>
    </dgm:pt>
    <dgm:pt modelId="{4EC7AEC4-8A6E-4727-8E9C-B1F59A506CFB}" type="pres">
      <dgm:prSet presAssocID="{859031AF-3181-4C71-836D-13662BB485A6}" presName="sibTrans" presStyleLbl="sibTrans2D1" presStyleIdx="0" presStyleCnt="4"/>
      <dgm:spPr/>
      <dgm:t>
        <a:bodyPr/>
        <a:lstStyle/>
        <a:p>
          <a:endParaRPr lang="it-IT"/>
        </a:p>
      </dgm:t>
    </dgm:pt>
    <dgm:pt modelId="{1DBE1A5A-5D6B-4843-83B3-5E324C46F98B}" type="pres">
      <dgm:prSet presAssocID="{9CD80AF5-050E-4A69-8D07-4AF6C261E78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05490C-A57B-4AB6-A1F7-FC136841866F}" type="pres">
      <dgm:prSet presAssocID="{9CD80AF5-050E-4A69-8D07-4AF6C261E78D}" presName="dummy" presStyleCnt="0"/>
      <dgm:spPr/>
    </dgm:pt>
    <dgm:pt modelId="{EE7ED859-E337-406B-8F17-EC5143ED05C8}" type="pres">
      <dgm:prSet presAssocID="{E98A4221-A454-44A1-B480-B14421CF0D1E}" presName="sibTrans" presStyleLbl="sibTrans2D1" presStyleIdx="1" presStyleCnt="4"/>
      <dgm:spPr/>
      <dgm:t>
        <a:bodyPr/>
        <a:lstStyle/>
        <a:p>
          <a:endParaRPr lang="it-IT"/>
        </a:p>
      </dgm:t>
    </dgm:pt>
    <dgm:pt modelId="{37DEC925-775B-4195-93E5-6E22C9396C6B}" type="pres">
      <dgm:prSet presAssocID="{C0BC56E2-0AA4-4381-AEE9-10924AB2BCD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D43B01-BDE1-4E25-8FEC-C11C6874E62C}" type="pres">
      <dgm:prSet presAssocID="{C0BC56E2-0AA4-4381-AEE9-10924AB2BCDB}" presName="dummy" presStyleCnt="0"/>
      <dgm:spPr/>
    </dgm:pt>
    <dgm:pt modelId="{E6EBD6A3-8CE3-4306-A8BC-B962E762CDB7}" type="pres">
      <dgm:prSet presAssocID="{AB3246F5-D469-49CA-8F44-FDB6AFBB7B77}" presName="sibTrans" presStyleLbl="sibTrans2D1" presStyleIdx="2" presStyleCnt="4"/>
      <dgm:spPr/>
      <dgm:t>
        <a:bodyPr/>
        <a:lstStyle/>
        <a:p>
          <a:endParaRPr lang="it-IT"/>
        </a:p>
      </dgm:t>
    </dgm:pt>
    <dgm:pt modelId="{8EA976A2-B45E-4492-B6BD-697ED9349932}" type="pres">
      <dgm:prSet presAssocID="{1031C46B-FCA9-4072-8A34-7EE3934323F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B7D8AC-4A37-4B3F-9F38-5BE50007E367}" type="pres">
      <dgm:prSet presAssocID="{1031C46B-FCA9-4072-8A34-7EE3934323F8}" presName="dummy" presStyleCnt="0"/>
      <dgm:spPr/>
    </dgm:pt>
    <dgm:pt modelId="{9BD7C8CF-4026-4524-A4A6-6BBA04B7A727}" type="pres">
      <dgm:prSet presAssocID="{BC45A1B7-2D22-4574-8C14-7C8858316525}" presName="sibTrans" presStyleLbl="sibTrans2D1" presStyleIdx="3" presStyleCnt="4"/>
      <dgm:spPr/>
      <dgm:t>
        <a:bodyPr/>
        <a:lstStyle/>
        <a:p>
          <a:endParaRPr lang="it-IT"/>
        </a:p>
      </dgm:t>
    </dgm:pt>
  </dgm:ptLst>
  <dgm:cxnLst>
    <dgm:cxn modelId="{0CCBC895-E315-4E80-A05E-A99513ACD4A9}" type="presOf" srcId="{9CD80AF5-050E-4A69-8D07-4AF6C261E78D}" destId="{1DBE1A5A-5D6B-4843-83B3-5E324C46F98B}" srcOrd="0" destOrd="0" presId="urn:microsoft.com/office/officeart/2005/8/layout/radial6"/>
    <dgm:cxn modelId="{AE9A4491-63A0-472D-B838-865DB1174AE1}" type="presOf" srcId="{AB3246F5-D469-49CA-8F44-FDB6AFBB7B77}" destId="{E6EBD6A3-8CE3-4306-A8BC-B962E762CDB7}" srcOrd="0" destOrd="0" presId="urn:microsoft.com/office/officeart/2005/8/layout/radial6"/>
    <dgm:cxn modelId="{D7327536-521B-485D-9CFF-489F81AA2B81}" srcId="{AC235AC9-52C8-43C1-B637-1DB8158C7B0B}" destId="{9CD80AF5-050E-4A69-8D07-4AF6C261E78D}" srcOrd="1" destOrd="0" parTransId="{1A754485-C583-4504-9C9D-2FCB43BF2003}" sibTransId="{E98A4221-A454-44A1-B480-B14421CF0D1E}"/>
    <dgm:cxn modelId="{16301B3E-7FF3-4ACE-AC69-08E4D51805EC}" type="presOf" srcId="{B36A8F6D-AB8D-4134-BBDF-F98199A870D6}" destId="{71C18957-54D7-4497-A3A9-6B882A2CFD71}" srcOrd="0" destOrd="0" presId="urn:microsoft.com/office/officeart/2005/8/layout/radial6"/>
    <dgm:cxn modelId="{39D91E2E-6640-49FE-AF9F-B6D32CA4E33B}" type="presOf" srcId="{BC45A1B7-2D22-4574-8C14-7C8858316525}" destId="{9BD7C8CF-4026-4524-A4A6-6BBA04B7A727}" srcOrd="0" destOrd="0" presId="urn:microsoft.com/office/officeart/2005/8/layout/radial6"/>
    <dgm:cxn modelId="{F106F4F4-2C8A-4A92-9571-83963C98D4B2}" type="presOf" srcId="{E98A4221-A454-44A1-B480-B14421CF0D1E}" destId="{EE7ED859-E337-406B-8F17-EC5143ED05C8}" srcOrd="0" destOrd="0" presId="urn:microsoft.com/office/officeart/2005/8/layout/radial6"/>
    <dgm:cxn modelId="{59AD9F77-8DD6-4815-AA5F-62BD5BF12C34}" srcId="{AC235AC9-52C8-43C1-B637-1DB8158C7B0B}" destId="{C0BC56E2-0AA4-4381-AEE9-10924AB2BCDB}" srcOrd="2" destOrd="0" parTransId="{432DFF28-F942-41CA-B99C-67833F09F265}" sibTransId="{AB3246F5-D469-49CA-8F44-FDB6AFBB7B77}"/>
    <dgm:cxn modelId="{6B133F06-01B6-442A-81FE-8F30F1C06CC8}" type="presOf" srcId="{1031C46B-FCA9-4072-8A34-7EE3934323F8}" destId="{8EA976A2-B45E-4492-B6BD-697ED9349932}" srcOrd="0" destOrd="0" presId="urn:microsoft.com/office/officeart/2005/8/layout/radial6"/>
    <dgm:cxn modelId="{76EFF0E1-F2C7-4FA5-AB42-72AFBD4CC20D}" srcId="{AC235AC9-52C8-43C1-B637-1DB8158C7B0B}" destId="{1031C46B-FCA9-4072-8A34-7EE3934323F8}" srcOrd="3" destOrd="0" parTransId="{616E2333-5B11-4A5B-98C5-BCD5B9C34067}" sibTransId="{BC45A1B7-2D22-4574-8C14-7C8858316525}"/>
    <dgm:cxn modelId="{D4960F6D-5C42-4859-8A3E-0E41D4247666}" srcId="{B36A8F6D-AB8D-4134-BBDF-F98199A870D6}" destId="{AC235AC9-52C8-43C1-B637-1DB8158C7B0B}" srcOrd="0" destOrd="0" parTransId="{26E471FF-D37A-4F9C-A0B8-F0683CB0C140}" sibTransId="{8B99CFFA-A6D8-4DC0-9285-F9A769141D50}"/>
    <dgm:cxn modelId="{9282F814-5011-4719-A2A1-742F05CCFCEE}" type="presOf" srcId="{904C9E47-E540-45A7-8BCB-3F938BC82BAE}" destId="{DD95F4CE-666D-4248-8E53-06A629B64312}" srcOrd="0" destOrd="0" presId="urn:microsoft.com/office/officeart/2005/8/layout/radial6"/>
    <dgm:cxn modelId="{913B9FA3-11A1-4924-90FF-350E759C44B1}" type="presOf" srcId="{AC235AC9-52C8-43C1-B637-1DB8158C7B0B}" destId="{FDAD7FCB-6659-4C03-96DB-2F2AB9720C14}" srcOrd="0" destOrd="0" presId="urn:microsoft.com/office/officeart/2005/8/layout/radial6"/>
    <dgm:cxn modelId="{800BC0E1-49EB-477C-BC05-F7E622B9B03E}" srcId="{AC235AC9-52C8-43C1-B637-1DB8158C7B0B}" destId="{904C9E47-E540-45A7-8BCB-3F938BC82BAE}" srcOrd="0" destOrd="0" parTransId="{6374B71D-1B0F-4983-8AAF-B3B6951D857B}" sibTransId="{859031AF-3181-4C71-836D-13662BB485A6}"/>
    <dgm:cxn modelId="{0A633C0F-DB86-465B-BD11-69970F31EC4B}" type="presOf" srcId="{859031AF-3181-4C71-836D-13662BB485A6}" destId="{4EC7AEC4-8A6E-4727-8E9C-B1F59A506CFB}" srcOrd="0" destOrd="0" presId="urn:microsoft.com/office/officeart/2005/8/layout/radial6"/>
    <dgm:cxn modelId="{7197E0EA-281F-4E3B-833C-8CC7F031AD3A}" type="presOf" srcId="{C0BC56E2-0AA4-4381-AEE9-10924AB2BCDB}" destId="{37DEC925-775B-4195-93E5-6E22C9396C6B}" srcOrd="0" destOrd="0" presId="urn:microsoft.com/office/officeart/2005/8/layout/radial6"/>
    <dgm:cxn modelId="{83A44320-CE4A-4D2F-B5E6-E6BE92F913A5}" type="presParOf" srcId="{71C18957-54D7-4497-A3A9-6B882A2CFD71}" destId="{FDAD7FCB-6659-4C03-96DB-2F2AB9720C14}" srcOrd="0" destOrd="0" presId="urn:microsoft.com/office/officeart/2005/8/layout/radial6"/>
    <dgm:cxn modelId="{FB717A13-7730-453B-8221-524116C634CB}" type="presParOf" srcId="{71C18957-54D7-4497-A3A9-6B882A2CFD71}" destId="{DD95F4CE-666D-4248-8E53-06A629B64312}" srcOrd="1" destOrd="0" presId="urn:microsoft.com/office/officeart/2005/8/layout/radial6"/>
    <dgm:cxn modelId="{3222E079-24B5-43EC-B824-2520F488E14A}" type="presParOf" srcId="{71C18957-54D7-4497-A3A9-6B882A2CFD71}" destId="{7A1F3D1A-3A34-4EC6-A781-9145E2D1B8CD}" srcOrd="2" destOrd="0" presId="urn:microsoft.com/office/officeart/2005/8/layout/radial6"/>
    <dgm:cxn modelId="{F4F593E6-D914-4351-AE44-791BB4314F94}" type="presParOf" srcId="{71C18957-54D7-4497-A3A9-6B882A2CFD71}" destId="{4EC7AEC4-8A6E-4727-8E9C-B1F59A506CFB}" srcOrd="3" destOrd="0" presId="urn:microsoft.com/office/officeart/2005/8/layout/radial6"/>
    <dgm:cxn modelId="{DCBE0EEA-6EE8-44DB-9FDD-9914F270FD9E}" type="presParOf" srcId="{71C18957-54D7-4497-A3A9-6B882A2CFD71}" destId="{1DBE1A5A-5D6B-4843-83B3-5E324C46F98B}" srcOrd="4" destOrd="0" presId="urn:microsoft.com/office/officeart/2005/8/layout/radial6"/>
    <dgm:cxn modelId="{6CDECC30-DA28-4AF4-A7A4-A75CF2839708}" type="presParOf" srcId="{71C18957-54D7-4497-A3A9-6B882A2CFD71}" destId="{3E05490C-A57B-4AB6-A1F7-FC136841866F}" srcOrd="5" destOrd="0" presId="urn:microsoft.com/office/officeart/2005/8/layout/radial6"/>
    <dgm:cxn modelId="{DF986EF8-D4CA-4B73-A813-02A52CF0A19C}" type="presParOf" srcId="{71C18957-54D7-4497-A3A9-6B882A2CFD71}" destId="{EE7ED859-E337-406B-8F17-EC5143ED05C8}" srcOrd="6" destOrd="0" presId="urn:microsoft.com/office/officeart/2005/8/layout/radial6"/>
    <dgm:cxn modelId="{3CEF8FB7-3372-4104-B972-686C71CB5D4C}" type="presParOf" srcId="{71C18957-54D7-4497-A3A9-6B882A2CFD71}" destId="{37DEC925-775B-4195-93E5-6E22C9396C6B}" srcOrd="7" destOrd="0" presId="urn:microsoft.com/office/officeart/2005/8/layout/radial6"/>
    <dgm:cxn modelId="{12DC1C7D-EEA7-4179-9BA4-87A71313A540}" type="presParOf" srcId="{71C18957-54D7-4497-A3A9-6B882A2CFD71}" destId="{DDD43B01-BDE1-4E25-8FEC-C11C6874E62C}" srcOrd="8" destOrd="0" presId="urn:microsoft.com/office/officeart/2005/8/layout/radial6"/>
    <dgm:cxn modelId="{EEDF2FF0-991C-4875-96D5-7195CDD7DFEA}" type="presParOf" srcId="{71C18957-54D7-4497-A3A9-6B882A2CFD71}" destId="{E6EBD6A3-8CE3-4306-A8BC-B962E762CDB7}" srcOrd="9" destOrd="0" presId="urn:microsoft.com/office/officeart/2005/8/layout/radial6"/>
    <dgm:cxn modelId="{2F8B6474-663D-41D6-87BE-4E231E0B10E2}" type="presParOf" srcId="{71C18957-54D7-4497-A3A9-6B882A2CFD71}" destId="{8EA976A2-B45E-4492-B6BD-697ED9349932}" srcOrd="10" destOrd="0" presId="urn:microsoft.com/office/officeart/2005/8/layout/radial6"/>
    <dgm:cxn modelId="{28AE930B-F7F2-4BAE-9835-F2BC42954CEB}" type="presParOf" srcId="{71C18957-54D7-4497-A3A9-6B882A2CFD71}" destId="{7BB7D8AC-4A37-4B3F-9F38-5BE50007E367}" srcOrd="11" destOrd="0" presId="urn:microsoft.com/office/officeart/2005/8/layout/radial6"/>
    <dgm:cxn modelId="{6354B38D-4FFD-4416-8044-0DDDBE7929F6}" type="presParOf" srcId="{71C18957-54D7-4497-A3A9-6B882A2CFD71}" destId="{9BD7C8CF-4026-4524-A4A6-6BBA04B7A72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71DBB-3EF2-4FD7-8F7F-02978FC9475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07A6A05-053B-438B-AAC9-8C24A6E37606}">
      <dgm:prSet phldrT="[Text]" custT="1"/>
      <dgm:spPr>
        <a:solidFill>
          <a:srgbClr val="00B050"/>
        </a:solidFill>
      </dgm:spPr>
      <dgm:t>
        <a:bodyPr/>
        <a:lstStyle/>
        <a:p>
          <a:r>
            <a:rPr lang="it-IT" sz="1000" dirty="0" smtClean="0">
              <a:solidFill>
                <a:srgbClr val="FFFF00"/>
              </a:solidFill>
            </a:rPr>
            <a:t>   </a:t>
          </a:r>
          <a:r>
            <a:rPr lang="it-IT" sz="1100" dirty="0" smtClean="0">
              <a:solidFill>
                <a:srgbClr val="FFFF00"/>
              </a:solidFill>
            </a:rPr>
            <a:t>Fast access to Space </a:t>
          </a:r>
          <a:endParaRPr lang="it-IT" sz="1100" dirty="0">
            <a:solidFill>
              <a:srgbClr val="FFFF00"/>
            </a:solidFill>
          </a:endParaRPr>
        </a:p>
      </dgm:t>
    </dgm:pt>
    <dgm:pt modelId="{1B245B00-B512-471A-9010-FC682968E774}" type="parTrans" cxnId="{DAB182C9-9A55-4BD4-95AF-BD0F14121665}">
      <dgm:prSet/>
      <dgm:spPr/>
      <dgm:t>
        <a:bodyPr/>
        <a:lstStyle/>
        <a:p>
          <a:endParaRPr lang="it-IT"/>
        </a:p>
      </dgm:t>
    </dgm:pt>
    <dgm:pt modelId="{D26E4464-A169-4745-8F21-01F65E18B2D5}" type="sibTrans" cxnId="{DAB182C9-9A55-4BD4-95AF-BD0F14121665}">
      <dgm:prSet/>
      <dgm:spPr/>
      <dgm:t>
        <a:bodyPr/>
        <a:lstStyle/>
        <a:p>
          <a:endParaRPr lang="it-IT"/>
        </a:p>
      </dgm:t>
    </dgm:pt>
    <dgm:pt modelId="{53FB364F-CA05-4672-A709-EE97F72D61C0}">
      <dgm:prSet phldrT="[Text]" custT="1"/>
      <dgm:spPr>
        <a:solidFill>
          <a:srgbClr val="00B050"/>
        </a:solidFill>
      </dgm:spPr>
      <dgm:t>
        <a:bodyPr/>
        <a:lstStyle/>
        <a:p>
          <a:r>
            <a:rPr lang="it-IT" sz="1100" dirty="0" smtClean="0">
              <a:solidFill>
                <a:srgbClr val="FFFF00"/>
              </a:solidFill>
            </a:rPr>
            <a:t>Air launched Reusable Spaceplane</a:t>
          </a:r>
          <a:endParaRPr lang="it-IT" sz="1100" dirty="0">
            <a:solidFill>
              <a:srgbClr val="FFFF00"/>
            </a:solidFill>
          </a:endParaRPr>
        </a:p>
      </dgm:t>
    </dgm:pt>
    <dgm:pt modelId="{FB4D1F5E-8A0E-49A6-8E81-510822174FEA}" type="parTrans" cxnId="{E030FA33-991B-4CE8-BE2D-447AA9C599C1}">
      <dgm:prSet/>
      <dgm:spPr/>
      <dgm:t>
        <a:bodyPr/>
        <a:lstStyle/>
        <a:p>
          <a:endParaRPr lang="it-IT"/>
        </a:p>
      </dgm:t>
    </dgm:pt>
    <dgm:pt modelId="{8D012003-1285-4150-9798-81A2FF98B2DB}" type="sibTrans" cxnId="{E030FA33-991B-4CE8-BE2D-447AA9C599C1}">
      <dgm:prSet/>
      <dgm:spPr/>
      <dgm:t>
        <a:bodyPr/>
        <a:lstStyle/>
        <a:p>
          <a:endParaRPr lang="it-IT"/>
        </a:p>
      </dgm:t>
    </dgm:pt>
    <dgm:pt modelId="{E807952F-143A-4B36-875B-74500D476FD6}">
      <dgm:prSet phldrT="[Text]"/>
      <dgm:spPr>
        <a:solidFill>
          <a:srgbClr val="00B050"/>
        </a:solidFill>
      </dgm:spPr>
      <dgm:t>
        <a:bodyPr/>
        <a:lstStyle/>
        <a:p>
          <a:r>
            <a:rPr lang="it-IT" dirty="0" smtClean="0">
              <a:solidFill>
                <a:srgbClr val="FFFF00"/>
              </a:solidFill>
            </a:rPr>
            <a:t>Spaceport from existing site</a:t>
          </a:r>
          <a:endParaRPr lang="it-IT" dirty="0">
            <a:solidFill>
              <a:srgbClr val="FFFF00"/>
            </a:solidFill>
          </a:endParaRPr>
        </a:p>
      </dgm:t>
    </dgm:pt>
    <dgm:pt modelId="{E84543DA-3641-4655-A65F-0AB90F541EB2}" type="parTrans" cxnId="{8AAE1C23-73E2-484E-B554-C284709AD244}">
      <dgm:prSet/>
      <dgm:spPr/>
      <dgm:t>
        <a:bodyPr/>
        <a:lstStyle/>
        <a:p>
          <a:endParaRPr lang="it-IT"/>
        </a:p>
      </dgm:t>
    </dgm:pt>
    <dgm:pt modelId="{C0E44CD9-4B49-4C09-8713-76A861AD9AA3}" type="sibTrans" cxnId="{8AAE1C23-73E2-484E-B554-C284709AD244}">
      <dgm:prSet/>
      <dgm:spPr/>
      <dgm:t>
        <a:bodyPr/>
        <a:lstStyle/>
        <a:p>
          <a:endParaRPr lang="it-IT"/>
        </a:p>
      </dgm:t>
    </dgm:pt>
    <dgm:pt modelId="{11643504-291F-4980-A3EA-AA368F08C0EB}" type="pres">
      <dgm:prSet presAssocID="{1E071DBB-3EF2-4FD7-8F7F-02978FC947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1175680-74FB-49EA-A669-6FBAC7CC4951}" type="pres">
      <dgm:prSet presAssocID="{F07A6A05-053B-438B-AAC9-8C24A6E37606}" presName="parentLin" presStyleCnt="0"/>
      <dgm:spPr/>
    </dgm:pt>
    <dgm:pt modelId="{FA9FAA07-0CB3-4ADB-B250-AFC706D8D30A}" type="pres">
      <dgm:prSet presAssocID="{F07A6A05-053B-438B-AAC9-8C24A6E37606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9458F32B-996B-4F7F-84F2-CD34754682BA}" type="pres">
      <dgm:prSet presAssocID="{F07A6A05-053B-438B-AAC9-8C24A6E3760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4A55E8-F205-4450-8C78-E19D2ED17CCE}" type="pres">
      <dgm:prSet presAssocID="{F07A6A05-053B-438B-AAC9-8C24A6E37606}" presName="negativeSpace" presStyleCnt="0"/>
      <dgm:spPr/>
    </dgm:pt>
    <dgm:pt modelId="{24737CA3-C541-4114-BC7B-73F069262A06}" type="pres">
      <dgm:prSet presAssocID="{F07A6A05-053B-438B-AAC9-8C24A6E37606}" presName="childText" presStyleLbl="conFgAcc1" presStyleIdx="0" presStyleCnt="3">
        <dgm:presLayoutVars>
          <dgm:bulletEnabled val="1"/>
        </dgm:presLayoutVars>
      </dgm:prSet>
      <dgm:spPr>
        <a:noFill/>
        <a:ln>
          <a:solidFill>
            <a:srgbClr val="00B050"/>
          </a:solidFill>
        </a:ln>
      </dgm:spPr>
      <dgm:t>
        <a:bodyPr/>
        <a:lstStyle/>
        <a:p>
          <a:endParaRPr lang="it-IT"/>
        </a:p>
      </dgm:t>
    </dgm:pt>
    <dgm:pt modelId="{129FBF0A-001C-4D98-A159-06CD7D747A12}" type="pres">
      <dgm:prSet presAssocID="{D26E4464-A169-4745-8F21-01F65E18B2D5}" presName="spaceBetweenRectangles" presStyleCnt="0"/>
      <dgm:spPr/>
    </dgm:pt>
    <dgm:pt modelId="{F945ADB7-62A3-4591-913B-10C4F5A2BBB2}" type="pres">
      <dgm:prSet presAssocID="{53FB364F-CA05-4672-A709-EE97F72D61C0}" presName="parentLin" presStyleCnt="0"/>
      <dgm:spPr/>
    </dgm:pt>
    <dgm:pt modelId="{ADA2C2BC-D709-40CE-92F5-51265B2428A5}" type="pres">
      <dgm:prSet presAssocID="{53FB364F-CA05-4672-A709-EE97F72D61C0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14B90E02-80FC-4DCC-9DC3-9ED2CE3682E2}" type="pres">
      <dgm:prSet presAssocID="{53FB364F-CA05-4672-A709-EE97F72D61C0}" presName="parentText" presStyleLbl="node1" presStyleIdx="1" presStyleCnt="3" custLinFactNeighborY="57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A495B00-B1B2-436F-944D-8205695846D4}" type="pres">
      <dgm:prSet presAssocID="{53FB364F-CA05-4672-A709-EE97F72D61C0}" presName="negativeSpace" presStyleCnt="0"/>
      <dgm:spPr/>
    </dgm:pt>
    <dgm:pt modelId="{A23C3D8B-E6FA-4BDC-B630-135F453C543D}" type="pres">
      <dgm:prSet presAssocID="{53FB364F-CA05-4672-A709-EE97F72D61C0}" presName="childText" presStyleLbl="conFgAcc1" presStyleIdx="1" presStyleCnt="3">
        <dgm:presLayoutVars>
          <dgm:bulletEnabled val="1"/>
        </dgm:presLayoutVars>
      </dgm:prSet>
      <dgm:spPr>
        <a:noFill/>
        <a:ln>
          <a:solidFill>
            <a:srgbClr val="00B050"/>
          </a:solidFill>
        </a:ln>
      </dgm:spPr>
      <dgm:t>
        <a:bodyPr/>
        <a:lstStyle/>
        <a:p>
          <a:endParaRPr lang="it-IT"/>
        </a:p>
      </dgm:t>
    </dgm:pt>
    <dgm:pt modelId="{2BBFE9D1-E019-4C0F-9816-7C1A05736954}" type="pres">
      <dgm:prSet presAssocID="{8D012003-1285-4150-9798-81A2FF98B2DB}" presName="spaceBetweenRectangles" presStyleCnt="0"/>
      <dgm:spPr/>
    </dgm:pt>
    <dgm:pt modelId="{29C4EAE2-5554-4F29-821C-C5ECD88FA63B}" type="pres">
      <dgm:prSet presAssocID="{E807952F-143A-4B36-875B-74500D476FD6}" presName="parentLin" presStyleCnt="0"/>
      <dgm:spPr/>
    </dgm:pt>
    <dgm:pt modelId="{84909DC6-0728-470E-928D-30BADCDD3086}" type="pres">
      <dgm:prSet presAssocID="{E807952F-143A-4B36-875B-74500D476FD6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F4F5BE3F-A4C7-4A3E-B8DA-DA5F91107FC8}" type="pres">
      <dgm:prSet presAssocID="{E807952F-143A-4B36-875B-74500D476FD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6C79B6-469A-4494-AAD9-C219F0B46397}" type="pres">
      <dgm:prSet presAssocID="{E807952F-143A-4B36-875B-74500D476FD6}" presName="negativeSpace" presStyleCnt="0"/>
      <dgm:spPr/>
    </dgm:pt>
    <dgm:pt modelId="{B8E749F3-3B04-4E22-B90A-BECD57626322}" type="pres">
      <dgm:prSet presAssocID="{E807952F-143A-4B36-875B-74500D476FD6}" presName="childText" presStyleLbl="conFgAcc1" presStyleIdx="2" presStyleCnt="3">
        <dgm:presLayoutVars>
          <dgm:bulletEnabled val="1"/>
        </dgm:presLayoutVars>
      </dgm:prSet>
      <dgm:spPr>
        <a:noFill/>
        <a:ln>
          <a:solidFill>
            <a:srgbClr val="00B050"/>
          </a:solidFill>
        </a:ln>
      </dgm:spPr>
      <dgm:t>
        <a:bodyPr/>
        <a:lstStyle/>
        <a:p>
          <a:endParaRPr lang="it-IT"/>
        </a:p>
      </dgm:t>
    </dgm:pt>
  </dgm:ptLst>
  <dgm:cxnLst>
    <dgm:cxn modelId="{8AAE1C23-73E2-484E-B554-C284709AD244}" srcId="{1E071DBB-3EF2-4FD7-8F7F-02978FC94756}" destId="{E807952F-143A-4B36-875B-74500D476FD6}" srcOrd="2" destOrd="0" parTransId="{E84543DA-3641-4655-A65F-0AB90F541EB2}" sibTransId="{C0E44CD9-4B49-4C09-8713-76A861AD9AA3}"/>
    <dgm:cxn modelId="{7331F7F0-4A1F-4657-9280-AD3DC189BFA0}" type="presOf" srcId="{E807952F-143A-4B36-875B-74500D476FD6}" destId="{F4F5BE3F-A4C7-4A3E-B8DA-DA5F91107FC8}" srcOrd="1" destOrd="0" presId="urn:microsoft.com/office/officeart/2005/8/layout/list1"/>
    <dgm:cxn modelId="{4D960427-F566-4047-9054-1AED5AD031E3}" type="presOf" srcId="{F07A6A05-053B-438B-AAC9-8C24A6E37606}" destId="{FA9FAA07-0CB3-4ADB-B250-AFC706D8D30A}" srcOrd="0" destOrd="0" presId="urn:microsoft.com/office/officeart/2005/8/layout/list1"/>
    <dgm:cxn modelId="{E030FA33-991B-4CE8-BE2D-447AA9C599C1}" srcId="{1E071DBB-3EF2-4FD7-8F7F-02978FC94756}" destId="{53FB364F-CA05-4672-A709-EE97F72D61C0}" srcOrd="1" destOrd="0" parTransId="{FB4D1F5E-8A0E-49A6-8E81-510822174FEA}" sibTransId="{8D012003-1285-4150-9798-81A2FF98B2DB}"/>
    <dgm:cxn modelId="{06B6D8C8-587B-439F-8199-DA002F3257E5}" type="presOf" srcId="{F07A6A05-053B-438B-AAC9-8C24A6E37606}" destId="{9458F32B-996B-4F7F-84F2-CD34754682BA}" srcOrd="1" destOrd="0" presId="urn:microsoft.com/office/officeart/2005/8/layout/list1"/>
    <dgm:cxn modelId="{3565519E-487C-4AC7-9D5D-D336CDE95E5E}" type="presOf" srcId="{53FB364F-CA05-4672-A709-EE97F72D61C0}" destId="{ADA2C2BC-D709-40CE-92F5-51265B2428A5}" srcOrd="0" destOrd="0" presId="urn:microsoft.com/office/officeart/2005/8/layout/list1"/>
    <dgm:cxn modelId="{D91F8506-9AC8-42B5-8C81-1C7CDAE7188E}" type="presOf" srcId="{E807952F-143A-4B36-875B-74500D476FD6}" destId="{84909DC6-0728-470E-928D-30BADCDD3086}" srcOrd="0" destOrd="0" presId="urn:microsoft.com/office/officeart/2005/8/layout/list1"/>
    <dgm:cxn modelId="{DAB182C9-9A55-4BD4-95AF-BD0F14121665}" srcId="{1E071DBB-3EF2-4FD7-8F7F-02978FC94756}" destId="{F07A6A05-053B-438B-AAC9-8C24A6E37606}" srcOrd="0" destOrd="0" parTransId="{1B245B00-B512-471A-9010-FC682968E774}" sibTransId="{D26E4464-A169-4745-8F21-01F65E18B2D5}"/>
    <dgm:cxn modelId="{202B69CA-657B-415D-90D8-DDAD8F14F904}" type="presOf" srcId="{1E071DBB-3EF2-4FD7-8F7F-02978FC94756}" destId="{11643504-291F-4980-A3EA-AA368F08C0EB}" srcOrd="0" destOrd="0" presId="urn:microsoft.com/office/officeart/2005/8/layout/list1"/>
    <dgm:cxn modelId="{C0E4894E-BDD0-401E-B1CE-0E836D98D85D}" type="presOf" srcId="{53FB364F-CA05-4672-A709-EE97F72D61C0}" destId="{14B90E02-80FC-4DCC-9DC3-9ED2CE3682E2}" srcOrd="1" destOrd="0" presId="urn:microsoft.com/office/officeart/2005/8/layout/list1"/>
    <dgm:cxn modelId="{4882A79D-F05D-47B1-B9B0-945128345AFF}" type="presParOf" srcId="{11643504-291F-4980-A3EA-AA368F08C0EB}" destId="{21175680-74FB-49EA-A669-6FBAC7CC4951}" srcOrd="0" destOrd="0" presId="urn:microsoft.com/office/officeart/2005/8/layout/list1"/>
    <dgm:cxn modelId="{77DA4340-1CB5-4F39-96B7-3D28D306F4B6}" type="presParOf" srcId="{21175680-74FB-49EA-A669-6FBAC7CC4951}" destId="{FA9FAA07-0CB3-4ADB-B250-AFC706D8D30A}" srcOrd="0" destOrd="0" presId="urn:microsoft.com/office/officeart/2005/8/layout/list1"/>
    <dgm:cxn modelId="{D344F5DD-956B-4AEC-9F5E-99AF3598C435}" type="presParOf" srcId="{21175680-74FB-49EA-A669-6FBAC7CC4951}" destId="{9458F32B-996B-4F7F-84F2-CD34754682BA}" srcOrd="1" destOrd="0" presId="urn:microsoft.com/office/officeart/2005/8/layout/list1"/>
    <dgm:cxn modelId="{0D2432C7-BDBA-4E4F-8156-962980038EEA}" type="presParOf" srcId="{11643504-291F-4980-A3EA-AA368F08C0EB}" destId="{A14A55E8-F205-4450-8C78-E19D2ED17CCE}" srcOrd="1" destOrd="0" presId="urn:microsoft.com/office/officeart/2005/8/layout/list1"/>
    <dgm:cxn modelId="{85F97E72-4200-435B-9168-EF4B25756F91}" type="presParOf" srcId="{11643504-291F-4980-A3EA-AA368F08C0EB}" destId="{24737CA3-C541-4114-BC7B-73F069262A06}" srcOrd="2" destOrd="0" presId="urn:microsoft.com/office/officeart/2005/8/layout/list1"/>
    <dgm:cxn modelId="{C121E11D-0ECE-4C5F-A0D7-C760FA72BC1A}" type="presParOf" srcId="{11643504-291F-4980-A3EA-AA368F08C0EB}" destId="{129FBF0A-001C-4D98-A159-06CD7D747A12}" srcOrd="3" destOrd="0" presId="urn:microsoft.com/office/officeart/2005/8/layout/list1"/>
    <dgm:cxn modelId="{9F138511-16A5-4BA7-B2CE-9584D00619F2}" type="presParOf" srcId="{11643504-291F-4980-A3EA-AA368F08C0EB}" destId="{F945ADB7-62A3-4591-913B-10C4F5A2BBB2}" srcOrd="4" destOrd="0" presId="urn:microsoft.com/office/officeart/2005/8/layout/list1"/>
    <dgm:cxn modelId="{8662B7C9-E3F1-46F1-9839-1FC06D5A29BA}" type="presParOf" srcId="{F945ADB7-62A3-4591-913B-10C4F5A2BBB2}" destId="{ADA2C2BC-D709-40CE-92F5-51265B2428A5}" srcOrd="0" destOrd="0" presId="urn:microsoft.com/office/officeart/2005/8/layout/list1"/>
    <dgm:cxn modelId="{CB00D85B-3F11-45AB-B5BA-6E1556FAB6A4}" type="presParOf" srcId="{F945ADB7-62A3-4591-913B-10C4F5A2BBB2}" destId="{14B90E02-80FC-4DCC-9DC3-9ED2CE3682E2}" srcOrd="1" destOrd="0" presId="urn:microsoft.com/office/officeart/2005/8/layout/list1"/>
    <dgm:cxn modelId="{24053529-641E-4998-B54A-E7E5DDD8D486}" type="presParOf" srcId="{11643504-291F-4980-A3EA-AA368F08C0EB}" destId="{8A495B00-B1B2-436F-944D-8205695846D4}" srcOrd="5" destOrd="0" presId="urn:microsoft.com/office/officeart/2005/8/layout/list1"/>
    <dgm:cxn modelId="{60A4692D-F940-439C-81AF-F520BE45B7E5}" type="presParOf" srcId="{11643504-291F-4980-A3EA-AA368F08C0EB}" destId="{A23C3D8B-E6FA-4BDC-B630-135F453C543D}" srcOrd="6" destOrd="0" presId="urn:microsoft.com/office/officeart/2005/8/layout/list1"/>
    <dgm:cxn modelId="{1EF69C07-3572-4CE0-BB2D-D3AEDF288867}" type="presParOf" srcId="{11643504-291F-4980-A3EA-AA368F08C0EB}" destId="{2BBFE9D1-E019-4C0F-9816-7C1A05736954}" srcOrd="7" destOrd="0" presId="urn:microsoft.com/office/officeart/2005/8/layout/list1"/>
    <dgm:cxn modelId="{DEB2E639-B7D5-47B5-80EB-D85CE343EF12}" type="presParOf" srcId="{11643504-291F-4980-A3EA-AA368F08C0EB}" destId="{29C4EAE2-5554-4F29-821C-C5ECD88FA63B}" srcOrd="8" destOrd="0" presId="urn:microsoft.com/office/officeart/2005/8/layout/list1"/>
    <dgm:cxn modelId="{5E82DFB2-A498-4265-AA32-005AD4FCC680}" type="presParOf" srcId="{29C4EAE2-5554-4F29-821C-C5ECD88FA63B}" destId="{84909DC6-0728-470E-928D-30BADCDD3086}" srcOrd="0" destOrd="0" presId="urn:microsoft.com/office/officeart/2005/8/layout/list1"/>
    <dgm:cxn modelId="{D6EC41A5-85CA-42EE-A47C-BCAB0D324935}" type="presParOf" srcId="{29C4EAE2-5554-4F29-821C-C5ECD88FA63B}" destId="{F4F5BE3F-A4C7-4A3E-B8DA-DA5F91107FC8}" srcOrd="1" destOrd="0" presId="urn:microsoft.com/office/officeart/2005/8/layout/list1"/>
    <dgm:cxn modelId="{2208D365-B42C-4AED-8459-49013A992F58}" type="presParOf" srcId="{11643504-291F-4980-A3EA-AA368F08C0EB}" destId="{2E6C79B6-469A-4494-AAD9-C219F0B46397}" srcOrd="9" destOrd="0" presId="urn:microsoft.com/office/officeart/2005/8/layout/list1"/>
    <dgm:cxn modelId="{F2ABA3E0-D635-4703-B46B-12199878C3B6}" type="presParOf" srcId="{11643504-291F-4980-A3EA-AA368F08C0EB}" destId="{B8E749F3-3B04-4E22-B90A-BECD5762632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071DBB-3EF2-4FD7-8F7F-02978FC9475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07A6A05-053B-438B-AAC9-8C24A6E37606}">
      <dgm:prSet phldrT="[Text]"/>
      <dgm:spPr>
        <a:solidFill>
          <a:srgbClr val="FFC000"/>
        </a:solidFill>
      </dgm:spPr>
      <dgm:t>
        <a:bodyPr/>
        <a:lstStyle/>
        <a:p>
          <a:r>
            <a:rPr lang="it-IT" baseline="0" dirty="0" smtClean="0">
              <a:solidFill>
                <a:srgbClr val="FF0000"/>
              </a:solidFill>
            </a:rPr>
            <a:t>Commercial Human spaceflight</a:t>
          </a:r>
          <a:endParaRPr lang="it-IT" baseline="0" dirty="0">
            <a:solidFill>
              <a:srgbClr val="FF0000"/>
            </a:solidFill>
          </a:endParaRPr>
        </a:p>
      </dgm:t>
    </dgm:pt>
    <dgm:pt modelId="{1B245B00-B512-471A-9010-FC682968E774}" type="parTrans" cxnId="{DAB182C9-9A55-4BD4-95AF-BD0F14121665}">
      <dgm:prSet/>
      <dgm:spPr/>
      <dgm:t>
        <a:bodyPr/>
        <a:lstStyle/>
        <a:p>
          <a:endParaRPr lang="it-IT"/>
        </a:p>
      </dgm:t>
    </dgm:pt>
    <dgm:pt modelId="{D26E4464-A169-4745-8F21-01F65E18B2D5}" type="sibTrans" cxnId="{DAB182C9-9A55-4BD4-95AF-BD0F14121665}">
      <dgm:prSet/>
      <dgm:spPr/>
      <dgm:t>
        <a:bodyPr/>
        <a:lstStyle/>
        <a:p>
          <a:endParaRPr lang="it-IT"/>
        </a:p>
      </dgm:t>
    </dgm:pt>
    <dgm:pt modelId="{53FB364F-CA05-4672-A709-EE97F72D61C0}">
      <dgm:prSet phldrT="[Text]"/>
      <dgm:spPr>
        <a:solidFill>
          <a:srgbClr val="FFC000"/>
        </a:solidFill>
      </dgm:spPr>
      <dgm:t>
        <a:bodyPr/>
        <a:lstStyle/>
        <a:p>
          <a:r>
            <a:rPr lang="it-IT" baseline="0" dirty="0" smtClean="0">
              <a:solidFill>
                <a:srgbClr val="FF0000"/>
              </a:solidFill>
            </a:rPr>
            <a:t>Microgravity science and tech</a:t>
          </a:r>
          <a:r>
            <a:rPr lang="it-IT" dirty="0" smtClean="0"/>
            <a:t>.</a:t>
          </a:r>
          <a:endParaRPr lang="it-IT" dirty="0"/>
        </a:p>
      </dgm:t>
    </dgm:pt>
    <dgm:pt modelId="{FB4D1F5E-8A0E-49A6-8E81-510822174FEA}" type="parTrans" cxnId="{E030FA33-991B-4CE8-BE2D-447AA9C599C1}">
      <dgm:prSet/>
      <dgm:spPr/>
      <dgm:t>
        <a:bodyPr/>
        <a:lstStyle/>
        <a:p>
          <a:endParaRPr lang="it-IT"/>
        </a:p>
      </dgm:t>
    </dgm:pt>
    <dgm:pt modelId="{8D012003-1285-4150-9798-81A2FF98B2DB}" type="sibTrans" cxnId="{E030FA33-991B-4CE8-BE2D-447AA9C599C1}">
      <dgm:prSet/>
      <dgm:spPr/>
      <dgm:t>
        <a:bodyPr/>
        <a:lstStyle/>
        <a:p>
          <a:endParaRPr lang="it-IT"/>
        </a:p>
      </dgm:t>
    </dgm:pt>
    <dgm:pt modelId="{E807952F-143A-4B36-875B-74500D476FD6}">
      <dgm:prSet phldrT="[Text]"/>
      <dgm:spPr>
        <a:solidFill>
          <a:srgbClr val="FFC000"/>
        </a:solidFill>
      </dgm:spPr>
      <dgm:t>
        <a:bodyPr/>
        <a:lstStyle/>
        <a:p>
          <a:r>
            <a:rPr lang="it-IT" baseline="0" dirty="0" smtClean="0">
              <a:solidFill>
                <a:srgbClr val="FF0000"/>
              </a:solidFill>
            </a:rPr>
            <a:t>Astronaut/Pilots Training</a:t>
          </a:r>
          <a:endParaRPr lang="it-IT" baseline="0" dirty="0">
            <a:solidFill>
              <a:srgbClr val="FF0000"/>
            </a:solidFill>
          </a:endParaRPr>
        </a:p>
      </dgm:t>
    </dgm:pt>
    <dgm:pt modelId="{E84543DA-3641-4655-A65F-0AB90F541EB2}" type="parTrans" cxnId="{8AAE1C23-73E2-484E-B554-C284709AD244}">
      <dgm:prSet/>
      <dgm:spPr/>
      <dgm:t>
        <a:bodyPr/>
        <a:lstStyle/>
        <a:p>
          <a:endParaRPr lang="it-IT"/>
        </a:p>
      </dgm:t>
    </dgm:pt>
    <dgm:pt modelId="{C0E44CD9-4B49-4C09-8713-76A861AD9AA3}" type="sibTrans" cxnId="{8AAE1C23-73E2-484E-B554-C284709AD244}">
      <dgm:prSet/>
      <dgm:spPr/>
      <dgm:t>
        <a:bodyPr/>
        <a:lstStyle/>
        <a:p>
          <a:endParaRPr lang="it-IT"/>
        </a:p>
      </dgm:t>
    </dgm:pt>
    <dgm:pt modelId="{11643504-291F-4980-A3EA-AA368F08C0EB}" type="pres">
      <dgm:prSet presAssocID="{1E071DBB-3EF2-4FD7-8F7F-02978FC947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1175680-74FB-49EA-A669-6FBAC7CC4951}" type="pres">
      <dgm:prSet presAssocID="{F07A6A05-053B-438B-AAC9-8C24A6E37606}" presName="parentLin" presStyleCnt="0"/>
      <dgm:spPr/>
    </dgm:pt>
    <dgm:pt modelId="{FA9FAA07-0CB3-4ADB-B250-AFC706D8D30A}" type="pres">
      <dgm:prSet presAssocID="{F07A6A05-053B-438B-AAC9-8C24A6E37606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9458F32B-996B-4F7F-84F2-CD34754682BA}" type="pres">
      <dgm:prSet presAssocID="{F07A6A05-053B-438B-AAC9-8C24A6E37606}" presName="parentText" presStyleLbl="node1" presStyleIdx="0" presStyleCnt="3" custLinFactNeighborX="-13492" custLinFactNeighborY="-623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4A55E8-F205-4450-8C78-E19D2ED17CCE}" type="pres">
      <dgm:prSet presAssocID="{F07A6A05-053B-438B-AAC9-8C24A6E37606}" presName="negativeSpace" presStyleCnt="0"/>
      <dgm:spPr/>
    </dgm:pt>
    <dgm:pt modelId="{24737CA3-C541-4114-BC7B-73F069262A06}" type="pres">
      <dgm:prSet presAssocID="{F07A6A05-053B-438B-AAC9-8C24A6E37606}" presName="childText" presStyleLbl="conFgAcc1" presStyleIdx="0" presStyleCnt="3">
        <dgm:presLayoutVars>
          <dgm:bulletEnabled val="1"/>
        </dgm:presLayoutVars>
      </dgm:prSet>
      <dgm:spPr>
        <a:noFill/>
        <a:ln>
          <a:solidFill>
            <a:srgbClr val="FFC000"/>
          </a:solidFill>
        </a:ln>
      </dgm:spPr>
      <dgm:t>
        <a:bodyPr/>
        <a:lstStyle/>
        <a:p>
          <a:endParaRPr lang="it-IT"/>
        </a:p>
      </dgm:t>
    </dgm:pt>
    <dgm:pt modelId="{129FBF0A-001C-4D98-A159-06CD7D747A12}" type="pres">
      <dgm:prSet presAssocID="{D26E4464-A169-4745-8F21-01F65E18B2D5}" presName="spaceBetweenRectangles" presStyleCnt="0"/>
      <dgm:spPr/>
    </dgm:pt>
    <dgm:pt modelId="{F945ADB7-62A3-4591-913B-10C4F5A2BBB2}" type="pres">
      <dgm:prSet presAssocID="{53FB364F-CA05-4672-A709-EE97F72D61C0}" presName="parentLin" presStyleCnt="0"/>
      <dgm:spPr/>
    </dgm:pt>
    <dgm:pt modelId="{ADA2C2BC-D709-40CE-92F5-51265B2428A5}" type="pres">
      <dgm:prSet presAssocID="{53FB364F-CA05-4672-A709-EE97F72D61C0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14B90E02-80FC-4DCC-9DC3-9ED2CE3682E2}" type="pres">
      <dgm:prSet presAssocID="{53FB364F-CA05-4672-A709-EE97F72D61C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A495B00-B1B2-436F-944D-8205695846D4}" type="pres">
      <dgm:prSet presAssocID="{53FB364F-CA05-4672-A709-EE97F72D61C0}" presName="negativeSpace" presStyleCnt="0"/>
      <dgm:spPr/>
    </dgm:pt>
    <dgm:pt modelId="{A23C3D8B-E6FA-4BDC-B630-135F453C543D}" type="pres">
      <dgm:prSet presAssocID="{53FB364F-CA05-4672-A709-EE97F72D61C0}" presName="childText" presStyleLbl="conFgAcc1" presStyleIdx="1" presStyleCnt="3">
        <dgm:presLayoutVars>
          <dgm:bulletEnabled val="1"/>
        </dgm:presLayoutVars>
      </dgm:prSet>
      <dgm:spPr>
        <a:noFill/>
        <a:ln>
          <a:solidFill>
            <a:srgbClr val="FFC000"/>
          </a:solidFill>
        </a:ln>
      </dgm:spPr>
      <dgm:t>
        <a:bodyPr/>
        <a:lstStyle/>
        <a:p>
          <a:endParaRPr lang="it-IT"/>
        </a:p>
      </dgm:t>
    </dgm:pt>
    <dgm:pt modelId="{2BBFE9D1-E019-4C0F-9816-7C1A05736954}" type="pres">
      <dgm:prSet presAssocID="{8D012003-1285-4150-9798-81A2FF98B2DB}" presName="spaceBetweenRectangles" presStyleCnt="0"/>
      <dgm:spPr/>
    </dgm:pt>
    <dgm:pt modelId="{29C4EAE2-5554-4F29-821C-C5ECD88FA63B}" type="pres">
      <dgm:prSet presAssocID="{E807952F-143A-4B36-875B-74500D476FD6}" presName="parentLin" presStyleCnt="0"/>
      <dgm:spPr/>
    </dgm:pt>
    <dgm:pt modelId="{84909DC6-0728-470E-928D-30BADCDD3086}" type="pres">
      <dgm:prSet presAssocID="{E807952F-143A-4B36-875B-74500D476FD6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F4F5BE3F-A4C7-4A3E-B8DA-DA5F91107FC8}" type="pres">
      <dgm:prSet presAssocID="{E807952F-143A-4B36-875B-74500D476FD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6C79B6-469A-4494-AAD9-C219F0B46397}" type="pres">
      <dgm:prSet presAssocID="{E807952F-143A-4B36-875B-74500D476FD6}" presName="negativeSpace" presStyleCnt="0"/>
      <dgm:spPr/>
    </dgm:pt>
    <dgm:pt modelId="{B8E749F3-3B04-4E22-B90A-BECD57626322}" type="pres">
      <dgm:prSet presAssocID="{E807952F-143A-4B36-875B-74500D476FD6}" presName="childText" presStyleLbl="conFgAcc1" presStyleIdx="2" presStyleCnt="3">
        <dgm:presLayoutVars>
          <dgm:bulletEnabled val="1"/>
        </dgm:presLayoutVars>
      </dgm:prSet>
      <dgm:spPr>
        <a:noFill/>
        <a:ln>
          <a:solidFill>
            <a:srgbClr val="FFC000"/>
          </a:solidFill>
        </a:ln>
      </dgm:spPr>
      <dgm:t>
        <a:bodyPr/>
        <a:lstStyle/>
        <a:p>
          <a:endParaRPr lang="it-IT"/>
        </a:p>
      </dgm:t>
    </dgm:pt>
  </dgm:ptLst>
  <dgm:cxnLst>
    <dgm:cxn modelId="{8AAE1C23-73E2-484E-B554-C284709AD244}" srcId="{1E071DBB-3EF2-4FD7-8F7F-02978FC94756}" destId="{E807952F-143A-4B36-875B-74500D476FD6}" srcOrd="2" destOrd="0" parTransId="{E84543DA-3641-4655-A65F-0AB90F541EB2}" sibTransId="{C0E44CD9-4B49-4C09-8713-76A861AD9AA3}"/>
    <dgm:cxn modelId="{5101F3EB-0524-4A46-96BC-0AE3CEA0FBE7}" type="presOf" srcId="{F07A6A05-053B-438B-AAC9-8C24A6E37606}" destId="{FA9FAA07-0CB3-4ADB-B250-AFC706D8D30A}" srcOrd="0" destOrd="0" presId="urn:microsoft.com/office/officeart/2005/8/layout/list1"/>
    <dgm:cxn modelId="{F01F96AF-DFC3-4E74-9421-72885C155A8A}" type="presOf" srcId="{E807952F-143A-4B36-875B-74500D476FD6}" destId="{84909DC6-0728-470E-928D-30BADCDD3086}" srcOrd="0" destOrd="0" presId="urn:microsoft.com/office/officeart/2005/8/layout/list1"/>
    <dgm:cxn modelId="{E030FA33-991B-4CE8-BE2D-447AA9C599C1}" srcId="{1E071DBB-3EF2-4FD7-8F7F-02978FC94756}" destId="{53FB364F-CA05-4672-A709-EE97F72D61C0}" srcOrd="1" destOrd="0" parTransId="{FB4D1F5E-8A0E-49A6-8E81-510822174FEA}" sibTransId="{8D012003-1285-4150-9798-81A2FF98B2DB}"/>
    <dgm:cxn modelId="{1CB8293D-0EB1-4ECE-8574-A8B8D43CB18D}" type="presOf" srcId="{53FB364F-CA05-4672-A709-EE97F72D61C0}" destId="{ADA2C2BC-D709-40CE-92F5-51265B2428A5}" srcOrd="0" destOrd="0" presId="urn:microsoft.com/office/officeart/2005/8/layout/list1"/>
    <dgm:cxn modelId="{DAB182C9-9A55-4BD4-95AF-BD0F14121665}" srcId="{1E071DBB-3EF2-4FD7-8F7F-02978FC94756}" destId="{F07A6A05-053B-438B-AAC9-8C24A6E37606}" srcOrd="0" destOrd="0" parTransId="{1B245B00-B512-471A-9010-FC682968E774}" sibTransId="{D26E4464-A169-4745-8F21-01F65E18B2D5}"/>
    <dgm:cxn modelId="{3878035B-646B-4132-A2DD-6E3026189688}" type="presOf" srcId="{1E071DBB-3EF2-4FD7-8F7F-02978FC94756}" destId="{11643504-291F-4980-A3EA-AA368F08C0EB}" srcOrd="0" destOrd="0" presId="urn:microsoft.com/office/officeart/2005/8/layout/list1"/>
    <dgm:cxn modelId="{C1AABF4A-FA38-4FD2-BE0E-8F976B183EF3}" type="presOf" srcId="{F07A6A05-053B-438B-AAC9-8C24A6E37606}" destId="{9458F32B-996B-4F7F-84F2-CD34754682BA}" srcOrd="1" destOrd="0" presId="urn:microsoft.com/office/officeart/2005/8/layout/list1"/>
    <dgm:cxn modelId="{A2E182AE-85B9-4304-A029-2BC5F562781C}" type="presOf" srcId="{E807952F-143A-4B36-875B-74500D476FD6}" destId="{F4F5BE3F-A4C7-4A3E-B8DA-DA5F91107FC8}" srcOrd="1" destOrd="0" presId="urn:microsoft.com/office/officeart/2005/8/layout/list1"/>
    <dgm:cxn modelId="{8B98F95F-6B5C-4A68-861E-176AFD00B31D}" type="presOf" srcId="{53FB364F-CA05-4672-A709-EE97F72D61C0}" destId="{14B90E02-80FC-4DCC-9DC3-9ED2CE3682E2}" srcOrd="1" destOrd="0" presId="urn:microsoft.com/office/officeart/2005/8/layout/list1"/>
    <dgm:cxn modelId="{A8F31326-15F9-4B3D-B3FC-C639DD7C6D41}" type="presParOf" srcId="{11643504-291F-4980-A3EA-AA368F08C0EB}" destId="{21175680-74FB-49EA-A669-6FBAC7CC4951}" srcOrd="0" destOrd="0" presId="urn:microsoft.com/office/officeart/2005/8/layout/list1"/>
    <dgm:cxn modelId="{0A434F51-BE8A-496E-9FCB-BCB82F69FEB4}" type="presParOf" srcId="{21175680-74FB-49EA-A669-6FBAC7CC4951}" destId="{FA9FAA07-0CB3-4ADB-B250-AFC706D8D30A}" srcOrd="0" destOrd="0" presId="urn:microsoft.com/office/officeart/2005/8/layout/list1"/>
    <dgm:cxn modelId="{027C6B2D-4B26-4CC4-84B1-A1E978FB151F}" type="presParOf" srcId="{21175680-74FB-49EA-A669-6FBAC7CC4951}" destId="{9458F32B-996B-4F7F-84F2-CD34754682BA}" srcOrd="1" destOrd="0" presId="urn:microsoft.com/office/officeart/2005/8/layout/list1"/>
    <dgm:cxn modelId="{3E308F76-C0D4-4333-9895-AC2DC9608283}" type="presParOf" srcId="{11643504-291F-4980-A3EA-AA368F08C0EB}" destId="{A14A55E8-F205-4450-8C78-E19D2ED17CCE}" srcOrd="1" destOrd="0" presId="urn:microsoft.com/office/officeart/2005/8/layout/list1"/>
    <dgm:cxn modelId="{2B454C59-8EDC-4EAE-AF12-AE7CBF2F2653}" type="presParOf" srcId="{11643504-291F-4980-A3EA-AA368F08C0EB}" destId="{24737CA3-C541-4114-BC7B-73F069262A06}" srcOrd="2" destOrd="0" presId="urn:microsoft.com/office/officeart/2005/8/layout/list1"/>
    <dgm:cxn modelId="{399E7828-9035-441B-9651-45B5CB9A6DF0}" type="presParOf" srcId="{11643504-291F-4980-A3EA-AA368F08C0EB}" destId="{129FBF0A-001C-4D98-A159-06CD7D747A12}" srcOrd="3" destOrd="0" presId="urn:microsoft.com/office/officeart/2005/8/layout/list1"/>
    <dgm:cxn modelId="{DCCE0AB1-3CB6-4D91-9E66-B9D4E33455C1}" type="presParOf" srcId="{11643504-291F-4980-A3EA-AA368F08C0EB}" destId="{F945ADB7-62A3-4591-913B-10C4F5A2BBB2}" srcOrd="4" destOrd="0" presId="urn:microsoft.com/office/officeart/2005/8/layout/list1"/>
    <dgm:cxn modelId="{98A6583A-B511-4C4D-AF92-2185E11D79C5}" type="presParOf" srcId="{F945ADB7-62A3-4591-913B-10C4F5A2BBB2}" destId="{ADA2C2BC-D709-40CE-92F5-51265B2428A5}" srcOrd="0" destOrd="0" presId="urn:microsoft.com/office/officeart/2005/8/layout/list1"/>
    <dgm:cxn modelId="{78A1F93E-1E7B-4FB4-AF0D-D8CE41A7CE41}" type="presParOf" srcId="{F945ADB7-62A3-4591-913B-10C4F5A2BBB2}" destId="{14B90E02-80FC-4DCC-9DC3-9ED2CE3682E2}" srcOrd="1" destOrd="0" presId="urn:microsoft.com/office/officeart/2005/8/layout/list1"/>
    <dgm:cxn modelId="{C29E727F-57AB-4EFC-9473-D717D3699C0B}" type="presParOf" srcId="{11643504-291F-4980-A3EA-AA368F08C0EB}" destId="{8A495B00-B1B2-436F-944D-8205695846D4}" srcOrd="5" destOrd="0" presId="urn:microsoft.com/office/officeart/2005/8/layout/list1"/>
    <dgm:cxn modelId="{11E48190-8AC6-4762-A268-0C48F13207B4}" type="presParOf" srcId="{11643504-291F-4980-A3EA-AA368F08C0EB}" destId="{A23C3D8B-E6FA-4BDC-B630-135F453C543D}" srcOrd="6" destOrd="0" presId="urn:microsoft.com/office/officeart/2005/8/layout/list1"/>
    <dgm:cxn modelId="{33F985C0-49C8-46B2-A843-9895085B4B33}" type="presParOf" srcId="{11643504-291F-4980-A3EA-AA368F08C0EB}" destId="{2BBFE9D1-E019-4C0F-9816-7C1A05736954}" srcOrd="7" destOrd="0" presId="urn:microsoft.com/office/officeart/2005/8/layout/list1"/>
    <dgm:cxn modelId="{B4D5934E-714A-4A68-BBE4-AC25A79BA6B6}" type="presParOf" srcId="{11643504-291F-4980-A3EA-AA368F08C0EB}" destId="{29C4EAE2-5554-4F29-821C-C5ECD88FA63B}" srcOrd="8" destOrd="0" presId="urn:microsoft.com/office/officeart/2005/8/layout/list1"/>
    <dgm:cxn modelId="{88A0D3F5-B580-4867-B97B-C50F7DC0BE36}" type="presParOf" srcId="{29C4EAE2-5554-4F29-821C-C5ECD88FA63B}" destId="{84909DC6-0728-470E-928D-30BADCDD3086}" srcOrd="0" destOrd="0" presId="urn:microsoft.com/office/officeart/2005/8/layout/list1"/>
    <dgm:cxn modelId="{48673538-3D10-47D0-8213-FBBD7C6BB7B9}" type="presParOf" srcId="{29C4EAE2-5554-4F29-821C-C5ECD88FA63B}" destId="{F4F5BE3F-A4C7-4A3E-B8DA-DA5F91107FC8}" srcOrd="1" destOrd="0" presId="urn:microsoft.com/office/officeart/2005/8/layout/list1"/>
    <dgm:cxn modelId="{1454B551-3A69-4E81-BB91-13797FA7E181}" type="presParOf" srcId="{11643504-291F-4980-A3EA-AA368F08C0EB}" destId="{2E6C79B6-469A-4494-AAD9-C219F0B46397}" srcOrd="9" destOrd="0" presId="urn:microsoft.com/office/officeart/2005/8/layout/list1"/>
    <dgm:cxn modelId="{F13F874D-6634-4979-A3F2-CF13370A1A0B}" type="presParOf" srcId="{11643504-291F-4980-A3EA-AA368F08C0EB}" destId="{B8E749F3-3B04-4E22-B90A-BECD5762632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071DBB-3EF2-4FD7-8F7F-02978FC9475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07A6A05-053B-438B-AAC9-8C24A6E37606}">
      <dgm:prSet phldrT="[Text]"/>
      <dgm:spPr/>
      <dgm:t>
        <a:bodyPr/>
        <a:lstStyle/>
        <a:p>
          <a:pPr algn="ctr"/>
          <a:r>
            <a:rPr lang="it-IT" dirty="0" smtClean="0"/>
            <a:t>Catalyst to Space Industry</a:t>
          </a:r>
          <a:endParaRPr lang="it-IT" dirty="0"/>
        </a:p>
      </dgm:t>
    </dgm:pt>
    <dgm:pt modelId="{1B245B00-B512-471A-9010-FC682968E774}" type="parTrans" cxnId="{DAB182C9-9A55-4BD4-95AF-BD0F14121665}">
      <dgm:prSet/>
      <dgm:spPr/>
      <dgm:t>
        <a:bodyPr/>
        <a:lstStyle/>
        <a:p>
          <a:endParaRPr lang="it-IT"/>
        </a:p>
      </dgm:t>
    </dgm:pt>
    <dgm:pt modelId="{D26E4464-A169-4745-8F21-01F65E18B2D5}" type="sibTrans" cxnId="{DAB182C9-9A55-4BD4-95AF-BD0F14121665}">
      <dgm:prSet/>
      <dgm:spPr/>
      <dgm:t>
        <a:bodyPr/>
        <a:lstStyle/>
        <a:p>
          <a:endParaRPr lang="it-IT"/>
        </a:p>
      </dgm:t>
    </dgm:pt>
    <dgm:pt modelId="{53FB364F-CA05-4672-A709-EE97F72D61C0}">
      <dgm:prSet phldrT="[Text]"/>
      <dgm:spPr/>
      <dgm:t>
        <a:bodyPr/>
        <a:lstStyle/>
        <a:p>
          <a:pPr algn="ctr"/>
          <a:r>
            <a:rPr lang="it-IT" dirty="0" smtClean="0"/>
            <a:t>Employment</a:t>
          </a:r>
          <a:endParaRPr lang="it-IT" dirty="0"/>
        </a:p>
      </dgm:t>
    </dgm:pt>
    <dgm:pt modelId="{FB4D1F5E-8A0E-49A6-8E81-510822174FEA}" type="parTrans" cxnId="{E030FA33-991B-4CE8-BE2D-447AA9C599C1}">
      <dgm:prSet/>
      <dgm:spPr/>
      <dgm:t>
        <a:bodyPr/>
        <a:lstStyle/>
        <a:p>
          <a:endParaRPr lang="it-IT"/>
        </a:p>
      </dgm:t>
    </dgm:pt>
    <dgm:pt modelId="{8D012003-1285-4150-9798-81A2FF98B2DB}" type="sibTrans" cxnId="{E030FA33-991B-4CE8-BE2D-447AA9C599C1}">
      <dgm:prSet/>
      <dgm:spPr/>
      <dgm:t>
        <a:bodyPr/>
        <a:lstStyle/>
        <a:p>
          <a:endParaRPr lang="it-IT"/>
        </a:p>
      </dgm:t>
    </dgm:pt>
    <dgm:pt modelId="{E807952F-143A-4B36-875B-74500D476FD6}">
      <dgm:prSet phldrT="[Text]"/>
      <dgm:spPr/>
      <dgm:t>
        <a:bodyPr/>
        <a:lstStyle/>
        <a:p>
          <a:pPr algn="ctr"/>
          <a:r>
            <a:rPr lang="it-IT" dirty="0" smtClean="0"/>
            <a:t>Education and Resrarch</a:t>
          </a:r>
          <a:endParaRPr lang="it-IT" dirty="0"/>
        </a:p>
      </dgm:t>
    </dgm:pt>
    <dgm:pt modelId="{E84543DA-3641-4655-A65F-0AB90F541EB2}" type="parTrans" cxnId="{8AAE1C23-73E2-484E-B554-C284709AD244}">
      <dgm:prSet/>
      <dgm:spPr/>
      <dgm:t>
        <a:bodyPr/>
        <a:lstStyle/>
        <a:p>
          <a:endParaRPr lang="it-IT"/>
        </a:p>
      </dgm:t>
    </dgm:pt>
    <dgm:pt modelId="{C0E44CD9-4B49-4C09-8713-76A861AD9AA3}" type="sibTrans" cxnId="{8AAE1C23-73E2-484E-B554-C284709AD244}">
      <dgm:prSet/>
      <dgm:spPr/>
      <dgm:t>
        <a:bodyPr/>
        <a:lstStyle/>
        <a:p>
          <a:endParaRPr lang="it-IT"/>
        </a:p>
      </dgm:t>
    </dgm:pt>
    <dgm:pt modelId="{C068E32E-31E5-43B9-A86C-710F7091D52E}">
      <dgm:prSet phldrT="[Text]"/>
      <dgm:spPr/>
      <dgm:t>
        <a:bodyPr/>
        <a:lstStyle/>
        <a:p>
          <a:r>
            <a:rPr lang="it-IT" dirty="0" smtClean="0"/>
            <a:t>Growing Space User Community</a:t>
          </a:r>
          <a:endParaRPr lang="it-IT" dirty="0"/>
        </a:p>
      </dgm:t>
    </dgm:pt>
    <dgm:pt modelId="{9C87E389-CF9B-4BB3-922D-9E6F8E0AD849}" type="parTrans" cxnId="{BFB0732C-2E91-4984-A2AB-37628F882CB9}">
      <dgm:prSet/>
      <dgm:spPr/>
      <dgm:t>
        <a:bodyPr/>
        <a:lstStyle/>
        <a:p>
          <a:endParaRPr lang="it-IT"/>
        </a:p>
      </dgm:t>
    </dgm:pt>
    <dgm:pt modelId="{D3DD17D7-06F6-48EB-9316-41AC1F1DE869}" type="sibTrans" cxnId="{BFB0732C-2E91-4984-A2AB-37628F882CB9}">
      <dgm:prSet/>
      <dgm:spPr/>
      <dgm:t>
        <a:bodyPr/>
        <a:lstStyle/>
        <a:p>
          <a:endParaRPr lang="it-IT"/>
        </a:p>
      </dgm:t>
    </dgm:pt>
    <dgm:pt modelId="{11643504-291F-4980-A3EA-AA368F08C0EB}" type="pres">
      <dgm:prSet presAssocID="{1E071DBB-3EF2-4FD7-8F7F-02978FC947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1175680-74FB-49EA-A669-6FBAC7CC4951}" type="pres">
      <dgm:prSet presAssocID="{F07A6A05-053B-438B-AAC9-8C24A6E37606}" presName="parentLin" presStyleCnt="0"/>
      <dgm:spPr/>
    </dgm:pt>
    <dgm:pt modelId="{FA9FAA07-0CB3-4ADB-B250-AFC706D8D30A}" type="pres">
      <dgm:prSet presAssocID="{F07A6A05-053B-438B-AAC9-8C24A6E37606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9458F32B-996B-4F7F-84F2-CD34754682BA}" type="pres">
      <dgm:prSet presAssocID="{F07A6A05-053B-438B-AAC9-8C24A6E37606}" presName="parentText" presStyleLbl="node1" presStyleIdx="0" presStyleCnt="4" custLinFactNeighborY="-1045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4A55E8-F205-4450-8C78-E19D2ED17CCE}" type="pres">
      <dgm:prSet presAssocID="{F07A6A05-053B-438B-AAC9-8C24A6E37606}" presName="negativeSpace" presStyleCnt="0"/>
      <dgm:spPr/>
    </dgm:pt>
    <dgm:pt modelId="{24737CA3-C541-4114-BC7B-73F069262A06}" type="pres">
      <dgm:prSet presAssocID="{F07A6A05-053B-438B-AAC9-8C24A6E37606}" presName="childText" presStyleLbl="conFgAcc1" presStyleIdx="0" presStyleCnt="4">
        <dgm:presLayoutVars>
          <dgm:bulletEnabled val="1"/>
        </dgm:presLayoutVars>
      </dgm:prSet>
      <dgm:spPr>
        <a:noFill/>
      </dgm:spPr>
      <dgm:t>
        <a:bodyPr/>
        <a:lstStyle/>
        <a:p>
          <a:endParaRPr lang="it-IT"/>
        </a:p>
      </dgm:t>
    </dgm:pt>
    <dgm:pt modelId="{129FBF0A-001C-4D98-A159-06CD7D747A12}" type="pres">
      <dgm:prSet presAssocID="{D26E4464-A169-4745-8F21-01F65E18B2D5}" presName="spaceBetweenRectangles" presStyleCnt="0"/>
      <dgm:spPr/>
    </dgm:pt>
    <dgm:pt modelId="{F945ADB7-62A3-4591-913B-10C4F5A2BBB2}" type="pres">
      <dgm:prSet presAssocID="{53FB364F-CA05-4672-A709-EE97F72D61C0}" presName="parentLin" presStyleCnt="0"/>
      <dgm:spPr/>
    </dgm:pt>
    <dgm:pt modelId="{ADA2C2BC-D709-40CE-92F5-51265B2428A5}" type="pres">
      <dgm:prSet presAssocID="{53FB364F-CA05-4672-A709-EE97F72D61C0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14B90E02-80FC-4DCC-9DC3-9ED2CE3682E2}" type="pres">
      <dgm:prSet presAssocID="{53FB364F-CA05-4672-A709-EE97F72D61C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A495B00-B1B2-436F-944D-8205695846D4}" type="pres">
      <dgm:prSet presAssocID="{53FB364F-CA05-4672-A709-EE97F72D61C0}" presName="negativeSpace" presStyleCnt="0"/>
      <dgm:spPr/>
    </dgm:pt>
    <dgm:pt modelId="{A23C3D8B-E6FA-4BDC-B630-135F453C543D}" type="pres">
      <dgm:prSet presAssocID="{53FB364F-CA05-4672-A709-EE97F72D61C0}" presName="childText" presStyleLbl="conFgAcc1" presStyleIdx="1" presStyleCnt="4">
        <dgm:presLayoutVars>
          <dgm:bulletEnabled val="1"/>
        </dgm:presLayoutVars>
      </dgm:prSet>
      <dgm:spPr>
        <a:noFill/>
      </dgm:spPr>
      <dgm:t>
        <a:bodyPr/>
        <a:lstStyle/>
        <a:p>
          <a:endParaRPr lang="it-IT"/>
        </a:p>
      </dgm:t>
    </dgm:pt>
    <dgm:pt modelId="{2BBFE9D1-E019-4C0F-9816-7C1A05736954}" type="pres">
      <dgm:prSet presAssocID="{8D012003-1285-4150-9798-81A2FF98B2DB}" presName="spaceBetweenRectangles" presStyleCnt="0"/>
      <dgm:spPr/>
    </dgm:pt>
    <dgm:pt modelId="{29C4EAE2-5554-4F29-821C-C5ECD88FA63B}" type="pres">
      <dgm:prSet presAssocID="{E807952F-143A-4B36-875B-74500D476FD6}" presName="parentLin" presStyleCnt="0"/>
      <dgm:spPr/>
    </dgm:pt>
    <dgm:pt modelId="{84909DC6-0728-470E-928D-30BADCDD3086}" type="pres">
      <dgm:prSet presAssocID="{E807952F-143A-4B36-875B-74500D476FD6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F4F5BE3F-A4C7-4A3E-B8DA-DA5F91107FC8}" type="pres">
      <dgm:prSet presAssocID="{E807952F-143A-4B36-875B-74500D476FD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6C79B6-469A-4494-AAD9-C219F0B46397}" type="pres">
      <dgm:prSet presAssocID="{E807952F-143A-4B36-875B-74500D476FD6}" presName="negativeSpace" presStyleCnt="0"/>
      <dgm:spPr/>
    </dgm:pt>
    <dgm:pt modelId="{B8E749F3-3B04-4E22-B90A-BECD57626322}" type="pres">
      <dgm:prSet presAssocID="{E807952F-143A-4B36-875B-74500D476FD6}" presName="childText" presStyleLbl="conFgAcc1" presStyleIdx="2" presStyleCnt="4">
        <dgm:presLayoutVars>
          <dgm:bulletEnabled val="1"/>
        </dgm:presLayoutVars>
      </dgm:prSet>
      <dgm:spPr>
        <a:noFill/>
      </dgm:spPr>
      <dgm:t>
        <a:bodyPr/>
        <a:lstStyle/>
        <a:p>
          <a:endParaRPr lang="it-IT"/>
        </a:p>
      </dgm:t>
    </dgm:pt>
    <dgm:pt modelId="{D957FA83-D2E9-48C9-B3BA-48EAF4CC9528}" type="pres">
      <dgm:prSet presAssocID="{C0E44CD9-4B49-4C09-8713-76A861AD9AA3}" presName="spaceBetweenRectangles" presStyleCnt="0"/>
      <dgm:spPr/>
    </dgm:pt>
    <dgm:pt modelId="{349AEA55-A17B-447B-8B1A-65117A4A2280}" type="pres">
      <dgm:prSet presAssocID="{C068E32E-31E5-43B9-A86C-710F7091D52E}" presName="parentLin" presStyleCnt="0"/>
      <dgm:spPr/>
    </dgm:pt>
    <dgm:pt modelId="{36036B0B-8E4E-4FAC-ABEC-F94B2FDB1A88}" type="pres">
      <dgm:prSet presAssocID="{C068E32E-31E5-43B9-A86C-710F7091D52E}" presName="parentLeftMargin" presStyleLbl="node1" presStyleIdx="2" presStyleCnt="4" custLinFactNeighborY="-10451"/>
      <dgm:spPr/>
      <dgm:t>
        <a:bodyPr/>
        <a:lstStyle/>
        <a:p>
          <a:endParaRPr lang="it-IT"/>
        </a:p>
      </dgm:t>
    </dgm:pt>
    <dgm:pt modelId="{591D6498-2988-4F79-9A40-BC11F244A25A}" type="pres">
      <dgm:prSet presAssocID="{C068E32E-31E5-43B9-A86C-710F7091D52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1F7E1C7-DE51-49A3-A9F9-50AF260EB80F}" type="pres">
      <dgm:prSet presAssocID="{C068E32E-31E5-43B9-A86C-710F7091D52E}" presName="negativeSpace" presStyleCnt="0"/>
      <dgm:spPr/>
    </dgm:pt>
    <dgm:pt modelId="{23ECB199-D039-4E0A-A25E-D3E08F7147B9}" type="pres">
      <dgm:prSet presAssocID="{C068E32E-31E5-43B9-A86C-710F7091D52E}" presName="childText" presStyleLbl="conFgAcc1" presStyleIdx="3" presStyleCnt="4">
        <dgm:presLayoutVars>
          <dgm:bulletEnabled val="1"/>
        </dgm:presLayoutVars>
      </dgm:prSet>
      <dgm:spPr>
        <a:noFill/>
      </dgm:spPr>
      <dgm:t>
        <a:bodyPr/>
        <a:lstStyle/>
        <a:p>
          <a:endParaRPr lang="it-IT"/>
        </a:p>
      </dgm:t>
    </dgm:pt>
  </dgm:ptLst>
  <dgm:cxnLst>
    <dgm:cxn modelId="{8AAE1C23-73E2-484E-B554-C284709AD244}" srcId="{1E071DBB-3EF2-4FD7-8F7F-02978FC94756}" destId="{E807952F-143A-4B36-875B-74500D476FD6}" srcOrd="2" destOrd="0" parTransId="{E84543DA-3641-4655-A65F-0AB90F541EB2}" sibTransId="{C0E44CD9-4B49-4C09-8713-76A861AD9AA3}"/>
    <dgm:cxn modelId="{61DED007-FE61-4820-9F65-A6A961EE008B}" type="presOf" srcId="{C068E32E-31E5-43B9-A86C-710F7091D52E}" destId="{591D6498-2988-4F79-9A40-BC11F244A25A}" srcOrd="1" destOrd="0" presId="urn:microsoft.com/office/officeart/2005/8/layout/list1"/>
    <dgm:cxn modelId="{339958EB-63C8-418E-8902-D20739EE7572}" type="presOf" srcId="{F07A6A05-053B-438B-AAC9-8C24A6E37606}" destId="{FA9FAA07-0CB3-4ADB-B250-AFC706D8D30A}" srcOrd="0" destOrd="0" presId="urn:microsoft.com/office/officeart/2005/8/layout/list1"/>
    <dgm:cxn modelId="{3C0BBD07-DD38-4D87-8FDC-C236AD6AE681}" type="presOf" srcId="{F07A6A05-053B-438B-AAC9-8C24A6E37606}" destId="{9458F32B-996B-4F7F-84F2-CD34754682BA}" srcOrd="1" destOrd="0" presId="urn:microsoft.com/office/officeart/2005/8/layout/list1"/>
    <dgm:cxn modelId="{D71BCB33-EA03-487B-B899-BD8CDFF2E89E}" type="presOf" srcId="{53FB364F-CA05-4672-A709-EE97F72D61C0}" destId="{14B90E02-80FC-4DCC-9DC3-9ED2CE3682E2}" srcOrd="1" destOrd="0" presId="urn:microsoft.com/office/officeart/2005/8/layout/list1"/>
    <dgm:cxn modelId="{E030FA33-991B-4CE8-BE2D-447AA9C599C1}" srcId="{1E071DBB-3EF2-4FD7-8F7F-02978FC94756}" destId="{53FB364F-CA05-4672-A709-EE97F72D61C0}" srcOrd="1" destOrd="0" parTransId="{FB4D1F5E-8A0E-49A6-8E81-510822174FEA}" sibTransId="{8D012003-1285-4150-9798-81A2FF98B2DB}"/>
    <dgm:cxn modelId="{B5A3F30B-0267-49B2-9AF6-50F40B389CEE}" type="presOf" srcId="{53FB364F-CA05-4672-A709-EE97F72D61C0}" destId="{ADA2C2BC-D709-40CE-92F5-51265B2428A5}" srcOrd="0" destOrd="0" presId="urn:microsoft.com/office/officeart/2005/8/layout/list1"/>
    <dgm:cxn modelId="{BFB0732C-2E91-4984-A2AB-37628F882CB9}" srcId="{1E071DBB-3EF2-4FD7-8F7F-02978FC94756}" destId="{C068E32E-31E5-43B9-A86C-710F7091D52E}" srcOrd="3" destOrd="0" parTransId="{9C87E389-CF9B-4BB3-922D-9E6F8E0AD849}" sibTransId="{D3DD17D7-06F6-48EB-9316-41AC1F1DE869}"/>
    <dgm:cxn modelId="{DAB182C9-9A55-4BD4-95AF-BD0F14121665}" srcId="{1E071DBB-3EF2-4FD7-8F7F-02978FC94756}" destId="{F07A6A05-053B-438B-AAC9-8C24A6E37606}" srcOrd="0" destOrd="0" parTransId="{1B245B00-B512-471A-9010-FC682968E774}" sibTransId="{D26E4464-A169-4745-8F21-01F65E18B2D5}"/>
    <dgm:cxn modelId="{95E5522C-3E2E-4F50-B5C2-454F20990095}" type="presOf" srcId="{E807952F-143A-4B36-875B-74500D476FD6}" destId="{84909DC6-0728-470E-928D-30BADCDD3086}" srcOrd="0" destOrd="0" presId="urn:microsoft.com/office/officeart/2005/8/layout/list1"/>
    <dgm:cxn modelId="{A21CD4E0-6F8A-41BD-B50C-3439FE28048F}" type="presOf" srcId="{C068E32E-31E5-43B9-A86C-710F7091D52E}" destId="{36036B0B-8E4E-4FAC-ABEC-F94B2FDB1A88}" srcOrd="0" destOrd="0" presId="urn:microsoft.com/office/officeart/2005/8/layout/list1"/>
    <dgm:cxn modelId="{7E2286E8-43C2-4503-8027-936B152C4F57}" type="presOf" srcId="{1E071DBB-3EF2-4FD7-8F7F-02978FC94756}" destId="{11643504-291F-4980-A3EA-AA368F08C0EB}" srcOrd="0" destOrd="0" presId="urn:microsoft.com/office/officeart/2005/8/layout/list1"/>
    <dgm:cxn modelId="{EEAE2BDA-3BD9-43AD-BEF7-279A91DAA32E}" type="presOf" srcId="{E807952F-143A-4B36-875B-74500D476FD6}" destId="{F4F5BE3F-A4C7-4A3E-B8DA-DA5F91107FC8}" srcOrd="1" destOrd="0" presId="urn:microsoft.com/office/officeart/2005/8/layout/list1"/>
    <dgm:cxn modelId="{16E9F392-DD90-453C-9B7E-DF31C6BCCED5}" type="presParOf" srcId="{11643504-291F-4980-A3EA-AA368F08C0EB}" destId="{21175680-74FB-49EA-A669-6FBAC7CC4951}" srcOrd="0" destOrd="0" presId="urn:microsoft.com/office/officeart/2005/8/layout/list1"/>
    <dgm:cxn modelId="{25811A4E-4CB6-4707-AB4D-7CF2413B1A43}" type="presParOf" srcId="{21175680-74FB-49EA-A669-6FBAC7CC4951}" destId="{FA9FAA07-0CB3-4ADB-B250-AFC706D8D30A}" srcOrd="0" destOrd="0" presId="urn:microsoft.com/office/officeart/2005/8/layout/list1"/>
    <dgm:cxn modelId="{4171BE25-78FD-4337-8C8A-773F545203F4}" type="presParOf" srcId="{21175680-74FB-49EA-A669-6FBAC7CC4951}" destId="{9458F32B-996B-4F7F-84F2-CD34754682BA}" srcOrd="1" destOrd="0" presId="urn:microsoft.com/office/officeart/2005/8/layout/list1"/>
    <dgm:cxn modelId="{CB235C61-6D66-4EE0-B934-A743057A0ACB}" type="presParOf" srcId="{11643504-291F-4980-A3EA-AA368F08C0EB}" destId="{A14A55E8-F205-4450-8C78-E19D2ED17CCE}" srcOrd="1" destOrd="0" presId="urn:microsoft.com/office/officeart/2005/8/layout/list1"/>
    <dgm:cxn modelId="{30CD7319-5B77-4C27-9874-EB4CD7003335}" type="presParOf" srcId="{11643504-291F-4980-A3EA-AA368F08C0EB}" destId="{24737CA3-C541-4114-BC7B-73F069262A06}" srcOrd="2" destOrd="0" presId="urn:microsoft.com/office/officeart/2005/8/layout/list1"/>
    <dgm:cxn modelId="{1474622D-9DFE-484A-BEDF-994934268A8C}" type="presParOf" srcId="{11643504-291F-4980-A3EA-AA368F08C0EB}" destId="{129FBF0A-001C-4D98-A159-06CD7D747A12}" srcOrd="3" destOrd="0" presId="urn:microsoft.com/office/officeart/2005/8/layout/list1"/>
    <dgm:cxn modelId="{D6168282-AB15-4466-AF02-2C6614C2EF4B}" type="presParOf" srcId="{11643504-291F-4980-A3EA-AA368F08C0EB}" destId="{F945ADB7-62A3-4591-913B-10C4F5A2BBB2}" srcOrd="4" destOrd="0" presId="urn:microsoft.com/office/officeart/2005/8/layout/list1"/>
    <dgm:cxn modelId="{D557FB61-F07C-4D10-B5EA-5442A0800145}" type="presParOf" srcId="{F945ADB7-62A3-4591-913B-10C4F5A2BBB2}" destId="{ADA2C2BC-D709-40CE-92F5-51265B2428A5}" srcOrd="0" destOrd="0" presId="urn:microsoft.com/office/officeart/2005/8/layout/list1"/>
    <dgm:cxn modelId="{FECAEF27-C832-4FED-9F4D-AFE5536F620D}" type="presParOf" srcId="{F945ADB7-62A3-4591-913B-10C4F5A2BBB2}" destId="{14B90E02-80FC-4DCC-9DC3-9ED2CE3682E2}" srcOrd="1" destOrd="0" presId="urn:microsoft.com/office/officeart/2005/8/layout/list1"/>
    <dgm:cxn modelId="{157722EA-1A0E-4E9F-9B5C-45B96044C7D3}" type="presParOf" srcId="{11643504-291F-4980-A3EA-AA368F08C0EB}" destId="{8A495B00-B1B2-436F-944D-8205695846D4}" srcOrd="5" destOrd="0" presId="urn:microsoft.com/office/officeart/2005/8/layout/list1"/>
    <dgm:cxn modelId="{5D75B8CB-CB2A-4826-848D-9BFA8BC1614D}" type="presParOf" srcId="{11643504-291F-4980-A3EA-AA368F08C0EB}" destId="{A23C3D8B-E6FA-4BDC-B630-135F453C543D}" srcOrd="6" destOrd="0" presId="urn:microsoft.com/office/officeart/2005/8/layout/list1"/>
    <dgm:cxn modelId="{8345F054-B33D-4610-BCC2-ACB290085B3F}" type="presParOf" srcId="{11643504-291F-4980-A3EA-AA368F08C0EB}" destId="{2BBFE9D1-E019-4C0F-9816-7C1A05736954}" srcOrd="7" destOrd="0" presId="urn:microsoft.com/office/officeart/2005/8/layout/list1"/>
    <dgm:cxn modelId="{D811F805-BF7C-4054-A473-B3E4B060B271}" type="presParOf" srcId="{11643504-291F-4980-A3EA-AA368F08C0EB}" destId="{29C4EAE2-5554-4F29-821C-C5ECD88FA63B}" srcOrd="8" destOrd="0" presId="urn:microsoft.com/office/officeart/2005/8/layout/list1"/>
    <dgm:cxn modelId="{962280E9-EC06-4D46-B138-EBBB368EB575}" type="presParOf" srcId="{29C4EAE2-5554-4F29-821C-C5ECD88FA63B}" destId="{84909DC6-0728-470E-928D-30BADCDD3086}" srcOrd="0" destOrd="0" presId="urn:microsoft.com/office/officeart/2005/8/layout/list1"/>
    <dgm:cxn modelId="{07641B3B-46E0-4F8B-B4BE-AE22E7CD4BC9}" type="presParOf" srcId="{29C4EAE2-5554-4F29-821C-C5ECD88FA63B}" destId="{F4F5BE3F-A4C7-4A3E-B8DA-DA5F91107FC8}" srcOrd="1" destOrd="0" presId="urn:microsoft.com/office/officeart/2005/8/layout/list1"/>
    <dgm:cxn modelId="{19D9DAB8-11D6-49A1-8C43-44282E74DF86}" type="presParOf" srcId="{11643504-291F-4980-A3EA-AA368F08C0EB}" destId="{2E6C79B6-469A-4494-AAD9-C219F0B46397}" srcOrd="9" destOrd="0" presId="urn:microsoft.com/office/officeart/2005/8/layout/list1"/>
    <dgm:cxn modelId="{03EB448E-713F-448E-B7DE-40713C88A7D9}" type="presParOf" srcId="{11643504-291F-4980-A3EA-AA368F08C0EB}" destId="{B8E749F3-3B04-4E22-B90A-BECD57626322}" srcOrd="10" destOrd="0" presId="urn:microsoft.com/office/officeart/2005/8/layout/list1"/>
    <dgm:cxn modelId="{26A55730-2739-4945-86D4-14F1B11502F3}" type="presParOf" srcId="{11643504-291F-4980-A3EA-AA368F08C0EB}" destId="{D957FA83-D2E9-48C9-B3BA-48EAF4CC9528}" srcOrd="11" destOrd="0" presId="urn:microsoft.com/office/officeart/2005/8/layout/list1"/>
    <dgm:cxn modelId="{BA5EF1EE-392B-4BD0-B469-A022766451C2}" type="presParOf" srcId="{11643504-291F-4980-A3EA-AA368F08C0EB}" destId="{349AEA55-A17B-447B-8B1A-65117A4A2280}" srcOrd="12" destOrd="0" presId="urn:microsoft.com/office/officeart/2005/8/layout/list1"/>
    <dgm:cxn modelId="{DA749597-AEE7-48C7-A6E7-7A056700CD2E}" type="presParOf" srcId="{349AEA55-A17B-447B-8B1A-65117A4A2280}" destId="{36036B0B-8E4E-4FAC-ABEC-F94B2FDB1A88}" srcOrd="0" destOrd="0" presId="urn:microsoft.com/office/officeart/2005/8/layout/list1"/>
    <dgm:cxn modelId="{840BCC57-16A3-4728-B5C7-8E433EB7449D}" type="presParOf" srcId="{349AEA55-A17B-447B-8B1A-65117A4A2280}" destId="{591D6498-2988-4F79-9A40-BC11F244A25A}" srcOrd="1" destOrd="0" presId="urn:microsoft.com/office/officeart/2005/8/layout/list1"/>
    <dgm:cxn modelId="{A72DE457-F4C4-4A4D-AC8A-C4F9C9534800}" type="presParOf" srcId="{11643504-291F-4980-A3EA-AA368F08C0EB}" destId="{61F7E1C7-DE51-49A3-A9F9-50AF260EB80F}" srcOrd="13" destOrd="0" presId="urn:microsoft.com/office/officeart/2005/8/layout/list1"/>
    <dgm:cxn modelId="{0D1DCE0A-E8F9-480A-8F55-66932AAA2F02}" type="presParOf" srcId="{11643504-291F-4980-A3EA-AA368F08C0EB}" destId="{23ECB199-D039-4E0A-A25E-D3E08F7147B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7C8CF-4026-4524-A4A6-6BBA04B7A727}">
      <dsp:nvSpPr>
        <dsp:cNvPr id="0" name=""/>
        <dsp:cNvSpPr/>
      </dsp:nvSpPr>
      <dsp:spPr>
        <a:xfrm>
          <a:off x="1179431" y="556186"/>
          <a:ext cx="3718407" cy="3718407"/>
        </a:xfrm>
        <a:prstGeom prst="blockArc">
          <a:avLst>
            <a:gd name="adj1" fmla="val 10800000"/>
            <a:gd name="adj2" fmla="val 162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BD6A3-8CE3-4306-A8BC-B962E762CDB7}">
      <dsp:nvSpPr>
        <dsp:cNvPr id="0" name=""/>
        <dsp:cNvSpPr/>
      </dsp:nvSpPr>
      <dsp:spPr>
        <a:xfrm>
          <a:off x="1179431" y="556186"/>
          <a:ext cx="3718407" cy="3718407"/>
        </a:xfrm>
        <a:prstGeom prst="blockArc">
          <a:avLst>
            <a:gd name="adj1" fmla="val 5400000"/>
            <a:gd name="adj2" fmla="val 108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ED859-E337-406B-8F17-EC5143ED05C8}">
      <dsp:nvSpPr>
        <dsp:cNvPr id="0" name=""/>
        <dsp:cNvSpPr/>
      </dsp:nvSpPr>
      <dsp:spPr>
        <a:xfrm>
          <a:off x="1179431" y="556186"/>
          <a:ext cx="3718407" cy="3718407"/>
        </a:xfrm>
        <a:prstGeom prst="blockArc">
          <a:avLst>
            <a:gd name="adj1" fmla="val 0"/>
            <a:gd name="adj2" fmla="val 54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7AEC4-8A6E-4727-8E9C-B1F59A506CFB}">
      <dsp:nvSpPr>
        <dsp:cNvPr id="0" name=""/>
        <dsp:cNvSpPr/>
      </dsp:nvSpPr>
      <dsp:spPr>
        <a:xfrm>
          <a:off x="1179431" y="556186"/>
          <a:ext cx="3718407" cy="3718407"/>
        </a:xfrm>
        <a:prstGeom prst="blockArc">
          <a:avLst>
            <a:gd name="adj1" fmla="val 16200000"/>
            <a:gd name="adj2" fmla="val 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D7FCB-6659-4C03-96DB-2F2AB9720C14}">
      <dsp:nvSpPr>
        <dsp:cNvPr id="0" name=""/>
        <dsp:cNvSpPr/>
      </dsp:nvSpPr>
      <dsp:spPr>
        <a:xfrm>
          <a:off x="2184019" y="1560773"/>
          <a:ext cx="1709232" cy="170923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Enable Suborbital Flights Capability in Italy</a:t>
          </a:r>
          <a:endParaRPr lang="it-IT" sz="1600" kern="1200" dirty="0"/>
        </a:p>
      </dsp:txBody>
      <dsp:txXfrm>
        <a:off x="2434330" y="1811084"/>
        <a:ext cx="1208610" cy="1208610"/>
      </dsp:txXfrm>
    </dsp:sp>
    <dsp:sp modelId="{DD95F4CE-666D-4248-8E53-06A629B64312}">
      <dsp:nvSpPr>
        <dsp:cNvPr id="0" name=""/>
        <dsp:cNvSpPr/>
      </dsp:nvSpPr>
      <dsp:spPr>
        <a:xfrm>
          <a:off x="2440404" y="1027"/>
          <a:ext cx="1196462" cy="11964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Italian Spaceport</a:t>
          </a:r>
          <a:endParaRPr lang="it-IT" sz="900" kern="1200" dirty="0"/>
        </a:p>
      </dsp:txBody>
      <dsp:txXfrm>
        <a:off x="2615622" y="176245"/>
        <a:ext cx="846026" cy="846026"/>
      </dsp:txXfrm>
    </dsp:sp>
    <dsp:sp modelId="{1DBE1A5A-5D6B-4843-83B3-5E324C46F98B}">
      <dsp:nvSpPr>
        <dsp:cNvPr id="0" name=""/>
        <dsp:cNvSpPr/>
      </dsp:nvSpPr>
      <dsp:spPr>
        <a:xfrm>
          <a:off x="4256535" y="1817158"/>
          <a:ext cx="1196462" cy="119646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Technology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Suborbital Spaceflight System</a:t>
          </a:r>
          <a:endParaRPr lang="it-IT" sz="900" kern="1200" dirty="0"/>
        </a:p>
      </dsp:txBody>
      <dsp:txXfrm>
        <a:off x="4431753" y="1992376"/>
        <a:ext cx="846026" cy="846026"/>
      </dsp:txXfrm>
    </dsp:sp>
    <dsp:sp modelId="{37DEC925-775B-4195-93E5-6E22C9396C6B}">
      <dsp:nvSpPr>
        <dsp:cNvPr id="0" name=""/>
        <dsp:cNvSpPr/>
      </dsp:nvSpPr>
      <dsp:spPr>
        <a:xfrm>
          <a:off x="2440404" y="3633289"/>
          <a:ext cx="1196462" cy="1196462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Customer Base: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Individuals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Enterprises</a:t>
          </a:r>
          <a:endParaRPr lang="it-IT" sz="900" kern="1200" dirty="0"/>
        </a:p>
      </dsp:txBody>
      <dsp:txXfrm>
        <a:off x="2615622" y="3808507"/>
        <a:ext cx="846026" cy="846026"/>
      </dsp:txXfrm>
    </dsp:sp>
    <dsp:sp modelId="{8EA976A2-B45E-4492-B6BD-697ED9349932}">
      <dsp:nvSpPr>
        <dsp:cNvPr id="0" name=""/>
        <dsp:cNvSpPr/>
      </dsp:nvSpPr>
      <dsp:spPr>
        <a:xfrm>
          <a:off x="624273" y="1817158"/>
          <a:ext cx="1196462" cy="119646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Development Status</a:t>
          </a:r>
          <a:r>
            <a:rPr lang="it-IT" sz="900" kern="1200" dirty="0" smtClean="0"/>
            <a:t>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Technical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Regulatory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kern="1200" dirty="0" smtClean="0"/>
            <a:t>Business</a:t>
          </a:r>
          <a:endParaRPr lang="it-IT" sz="900" kern="1200" dirty="0"/>
        </a:p>
      </dsp:txBody>
      <dsp:txXfrm>
        <a:off x="799491" y="1992376"/>
        <a:ext cx="846026" cy="846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37CA3-C541-4114-BC7B-73F069262A06}">
      <dsp:nvSpPr>
        <dsp:cNvPr id="0" name=""/>
        <dsp:cNvSpPr/>
      </dsp:nvSpPr>
      <dsp:spPr>
        <a:xfrm>
          <a:off x="0" y="872122"/>
          <a:ext cx="2899501" cy="302400"/>
        </a:xfrm>
        <a:prstGeom prst="rect">
          <a:avLst/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8F32B-996B-4F7F-84F2-CD34754682BA}">
      <dsp:nvSpPr>
        <dsp:cNvPr id="0" name=""/>
        <dsp:cNvSpPr/>
      </dsp:nvSpPr>
      <dsp:spPr>
        <a:xfrm>
          <a:off x="144975" y="695002"/>
          <a:ext cx="2029650" cy="35424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16" tIns="0" rIns="76716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>
              <a:solidFill>
                <a:srgbClr val="FFFF00"/>
              </a:solidFill>
            </a:rPr>
            <a:t>   </a:t>
          </a:r>
          <a:r>
            <a:rPr lang="it-IT" sz="1100" kern="1200" dirty="0" smtClean="0">
              <a:solidFill>
                <a:srgbClr val="FFFF00"/>
              </a:solidFill>
            </a:rPr>
            <a:t>Fast access to Space </a:t>
          </a:r>
          <a:endParaRPr lang="it-IT" sz="1100" kern="1200" dirty="0">
            <a:solidFill>
              <a:srgbClr val="FFFF00"/>
            </a:solidFill>
          </a:endParaRPr>
        </a:p>
      </dsp:txBody>
      <dsp:txXfrm>
        <a:off x="162268" y="712295"/>
        <a:ext cx="1995064" cy="319654"/>
      </dsp:txXfrm>
    </dsp:sp>
    <dsp:sp modelId="{A23C3D8B-E6FA-4BDC-B630-135F453C543D}">
      <dsp:nvSpPr>
        <dsp:cNvPr id="0" name=""/>
        <dsp:cNvSpPr/>
      </dsp:nvSpPr>
      <dsp:spPr>
        <a:xfrm>
          <a:off x="0" y="1416442"/>
          <a:ext cx="2899501" cy="302400"/>
        </a:xfrm>
        <a:prstGeom prst="rect">
          <a:avLst/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90E02-80FC-4DCC-9DC3-9ED2CE3682E2}">
      <dsp:nvSpPr>
        <dsp:cNvPr id="0" name=""/>
        <dsp:cNvSpPr/>
      </dsp:nvSpPr>
      <dsp:spPr>
        <a:xfrm>
          <a:off x="144975" y="1241366"/>
          <a:ext cx="2029650" cy="35424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16" tIns="0" rIns="7671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>
              <a:solidFill>
                <a:srgbClr val="FFFF00"/>
              </a:solidFill>
            </a:rPr>
            <a:t>Air launched Reusable Spaceplane</a:t>
          </a:r>
          <a:endParaRPr lang="it-IT" sz="1100" kern="1200" dirty="0">
            <a:solidFill>
              <a:srgbClr val="FFFF00"/>
            </a:solidFill>
          </a:endParaRPr>
        </a:p>
      </dsp:txBody>
      <dsp:txXfrm>
        <a:off x="162268" y="1258659"/>
        <a:ext cx="1995064" cy="319654"/>
      </dsp:txXfrm>
    </dsp:sp>
    <dsp:sp modelId="{B8E749F3-3B04-4E22-B90A-BECD57626322}">
      <dsp:nvSpPr>
        <dsp:cNvPr id="0" name=""/>
        <dsp:cNvSpPr/>
      </dsp:nvSpPr>
      <dsp:spPr>
        <a:xfrm>
          <a:off x="0" y="1960762"/>
          <a:ext cx="2899501" cy="302400"/>
        </a:xfrm>
        <a:prstGeom prst="rect">
          <a:avLst/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5BE3F-A4C7-4A3E-B8DA-DA5F91107FC8}">
      <dsp:nvSpPr>
        <dsp:cNvPr id="0" name=""/>
        <dsp:cNvSpPr/>
      </dsp:nvSpPr>
      <dsp:spPr>
        <a:xfrm>
          <a:off x="144975" y="1783642"/>
          <a:ext cx="2029650" cy="35424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16" tIns="0" rIns="7671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rgbClr val="FFFF00"/>
              </a:solidFill>
            </a:rPr>
            <a:t>Spaceport from existing site</a:t>
          </a:r>
          <a:endParaRPr lang="it-IT" sz="1200" kern="1200" dirty="0">
            <a:solidFill>
              <a:srgbClr val="FFFF00"/>
            </a:solidFill>
          </a:endParaRPr>
        </a:p>
      </dsp:txBody>
      <dsp:txXfrm>
        <a:off x="162268" y="1800935"/>
        <a:ext cx="1995064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37CA3-C541-4114-BC7B-73F069262A06}">
      <dsp:nvSpPr>
        <dsp:cNvPr id="0" name=""/>
        <dsp:cNvSpPr/>
      </dsp:nvSpPr>
      <dsp:spPr>
        <a:xfrm>
          <a:off x="0" y="952503"/>
          <a:ext cx="2915006" cy="277200"/>
        </a:xfrm>
        <a:prstGeom prst="rect">
          <a:avLst/>
        </a:pr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8F32B-996B-4F7F-84F2-CD34754682BA}">
      <dsp:nvSpPr>
        <dsp:cNvPr id="0" name=""/>
        <dsp:cNvSpPr/>
      </dsp:nvSpPr>
      <dsp:spPr>
        <a:xfrm>
          <a:off x="126085" y="769906"/>
          <a:ext cx="2040504" cy="32472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26" tIns="0" rIns="7712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baseline="0" dirty="0" smtClean="0">
              <a:solidFill>
                <a:srgbClr val="FF0000"/>
              </a:solidFill>
            </a:rPr>
            <a:t>Commercial Human spaceflight</a:t>
          </a:r>
          <a:endParaRPr lang="it-IT" sz="1100" kern="1200" baseline="0" dirty="0">
            <a:solidFill>
              <a:srgbClr val="FF0000"/>
            </a:solidFill>
          </a:endParaRPr>
        </a:p>
      </dsp:txBody>
      <dsp:txXfrm>
        <a:off x="141937" y="785758"/>
        <a:ext cx="2008800" cy="293016"/>
      </dsp:txXfrm>
    </dsp:sp>
    <dsp:sp modelId="{A23C3D8B-E6FA-4BDC-B630-135F453C543D}">
      <dsp:nvSpPr>
        <dsp:cNvPr id="0" name=""/>
        <dsp:cNvSpPr/>
      </dsp:nvSpPr>
      <dsp:spPr>
        <a:xfrm>
          <a:off x="0" y="1451463"/>
          <a:ext cx="2915006" cy="277200"/>
        </a:xfrm>
        <a:prstGeom prst="rect">
          <a:avLst/>
        </a:pr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90E02-80FC-4DCC-9DC3-9ED2CE3682E2}">
      <dsp:nvSpPr>
        <dsp:cNvPr id="0" name=""/>
        <dsp:cNvSpPr/>
      </dsp:nvSpPr>
      <dsp:spPr>
        <a:xfrm>
          <a:off x="145750" y="1289103"/>
          <a:ext cx="2040504" cy="32472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26" tIns="0" rIns="7712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baseline="0" dirty="0" smtClean="0">
              <a:solidFill>
                <a:srgbClr val="FF0000"/>
              </a:solidFill>
            </a:rPr>
            <a:t>Microgravity science and tech</a:t>
          </a:r>
          <a:r>
            <a:rPr lang="it-IT" sz="1100" kern="1200" dirty="0" smtClean="0"/>
            <a:t>.</a:t>
          </a:r>
          <a:endParaRPr lang="it-IT" sz="1100" kern="1200" dirty="0"/>
        </a:p>
      </dsp:txBody>
      <dsp:txXfrm>
        <a:off x="161602" y="1304955"/>
        <a:ext cx="2008800" cy="293016"/>
      </dsp:txXfrm>
    </dsp:sp>
    <dsp:sp modelId="{B8E749F3-3B04-4E22-B90A-BECD57626322}">
      <dsp:nvSpPr>
        <dsp:cNvPr id="0" name=""/>
        <dsp:cNvSpPr/>
      </dsp:nvSpPr>
      <dsp:spPr>
        <a:xfrm>
          <a:off x="0" y="1950423"/>
          <a:ext cx="2915006" cy="277200"/>
        </a:xfrm>
        <a:prstGeom prst="rect">
          <a:avLst/>
        </a:prstGeom>
        <a:noFill/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5BE3F-A4C7-4A3E-B8DA-DA5F91107FC8}">
      <dsp:nvSpPr>
        <dsp:cNvPr id="0" name=""/>
        <dsp:cNvSpPr/>
      </dsp:nvSpPr>
      <dsp:spPr>
        <a:xfrm>
          <a:off x="145750" y="1788063"/>
          <a:ext cx="2040504" cy="32472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26" tIns="0" rIns="7712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baseline="0" dirty="0" smtClean="0">
              <a:solidFill>
                <a:srgbClr val="FF0000"/>
              </a:solidFill>
            </a:rPr>
            <a:t>Astronaut/Pilots Training</a:t>
          </a:r>
          <a:endParaRPr lang="it-IT" sz="1100" kern="1200" baseline="0" dirty="0">
            <a:solidFill>
              <a:srgbClr val="FF0000"/>
            </a:solidFill>
          </a:endParaRPr>
        </a:p>
      </dsp:txBody>
      <dsp:txXfrm>
        <a:off x="161602" y="1803915"/>
        <a:ext cx="2008800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37CA3-C541-4114-BC7B-73F069262A06}">
      <dsp:nvSpPr>
        <dsp:cNvPr id="0" name=""/>
        <dsp:cNvSpPr/>
      </dsp:nvSpPr>
      <dsp:spPr>
        <a:xfrm>
          <a:off x="0" y="662902"/>
          <a:ext cx="2915006" cy="277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8F32B-996B-4F7F-84F2-CD34754682BA}">
      <dsp:nvSpPr>
        <dsp:cNvPr id="0" name=""/>
        <dsp:cNvSpPr/>
      </dsp:nvSpPr>
      <dsp:spPr>
        <a:xfrm>
          <a:off x="145750" y="466606"/>
          <a:ext cx="2040504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26" tIns="0" rIns="77126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Catalyst to Space Industry</a:t>
          </a:r>
          <a:endParaRPr lang="it-IT" sz="1100" kern="1200" dirty="0"/>
        </a:p>
      </dsp:txBody>
      <dsp:txXfrm>
        <a:off x="161602" y="482458"/>
        <a:ext cx="2008800" cy="293016"/>
      </dsp:txXfrm>
    </dsp:sp>
    <dsp:sp modelId="{A23C3D8B-E6FA-4BDC-B630-135F453C543D}">
      <dsp:nvSpPr>
        <dsp:cNvPr id="0" name=""/>
        <dsp:cNvSpPr/>
      </dsp:nvSpPr>
      <dsp:spPr>
        <a:xfrm>
          <a:off x="0" y="1161862"/>
          <a:ext cx="2915006" cy="277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90E02-80FC-4DCC-9DC3-9ED2CE3682E2}">
      <dsp:nvSpPr>
        <dsp:cNvPr id="0" name=""/>
        <dsp:cNvSpPr/>
      </dsp:nvSpPr>
      <dsp:spPr>
        <a:xfrm>
          <a:off x="145750" y="999502"/>
          <a:ext cx="2040504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26" tIns="0" rIns="77126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Employment</a:t>
          </a:r>
          <a:endParaRPr lang="it-IT" sz="1100" kern="1200" dirty="0"/>
        </a:p>
      </dsp:txBody>
      <dsp:txXfrm>
        <a:off x="161602" y="1015354"/>
        <a:ext cx="2008800" cy="293016"/>
      </dsp:txXfrm>
    </dsp:sp>
    <dsp:sp modelId="{B8E749F3-3B04-4E22-B90A-BECD57626322}">
      <dsp:nvSpPr>
        <dsp:cNvPr id="0" name=""/>
        <dsp:cNvSpPr/>
      </dsp:nvSpPr>
      <dsp:spPr>
        <a:xfrm>
          <a:off x="0" y="1660822"/>
          <a:ext cx="2915006" cy="277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5BE3F-A4C7-4A3E-B8DA-DA5F91107FC8}">
      <dsp:nvSpPr>
        <dsp:cNvPr id="0" name=""/>
        <dsp:cNvSpPr/>
      </dsp:nvSpPr>
      <dsp:spPr>
        <a:xfrm>
          <a:off x="145750" y="1498462"/>
          <a:ext cx="2040504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26" tIns="0" rIns="77126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Education and Resrarch</a:t>
          </a:r>
          <a:endParaRPr lang="it-IT" sz="1100" kern="1200" dirty="0"/>
        </a:p>
      </dsp:txBody>
      <dsp:txXfrm>
        <a:off x="161602" y="1514314"/>
        <a:ext cx="2008800" cy="293016"/>
      </dsp:txXfrm>
    </dsp:sp>
    <dsp:sp modelId="{23ECB199-D039-4E0A-A25E-D3E08F7147B9}">
      <dsp:nvSpPr>
        <dsp:cNvPr id="0" name=""/>
        <dsp:cNvSpPr/>
      </dsp:nvSpPr>
      <dsp:spPr>
        <a:xfrm>
          <a:off x="0" y="2159782"/>
          <a:ext cx="2915006" cy="277200"/>
        </a:xfrm>
        <a:prstGeom prst="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D6498-2988-4F79-9A40-BC11F244A25A}">
      <dsp:nvSpPr>
        <dsp:cNvPr id="0" name=""/>
        <dsp:cNvSpPr/>
      </dsp:nvSpPr>
      <dsp:spPr>
        <a:xfrm>
          <a:off x="145750" y="1997422"/>
          <a:ext cx="2040504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126" tIns="0" rIns="77126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Growing Space User Community</a:t>
          </a:r>
          <a:endParaRPr lang="it-IT" sz="1100" kern="1200" dirty="0"/>
        </a:p>
      </dsp:txBody>
      <dsp:txXfrm>
        <a:off x="161602" y="2013274"/>
        <a:ext cx="2008800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0B7A-A5F0-4153-AFFF-A0754656F9A4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BCED3-CC8B-4C64-9136-5C533CB630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38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BCED3-CC8B-4C64-9136-5C533CB6301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53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50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5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97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20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07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44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51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69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6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467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25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Fare clic per modificare gli stili del testo dello schema</a:t>
            </a:r>
          </a:p>
          <a:p>
            <a:pPr lvl="1"/>
            <a:r>
              <a:rPr lang="fr-FR" smtClean="0"/>
              <a:t>Secondo livello</a:t>
            </a:r>
          </a:p>
          <a:p>
            <a:pPr lvl="2"/>
            <a:r>
              <a:rPr lang="fr-FR" smtClean="0"/>
              <a:t>Terzo livello</a:t>
            </a:r>
          </a:p>
          <a:p>
            <a:pPr lvl="3"/>
            <a:r>
              <a:rPr lang="fr-FR" smtClean="0"/>
              <a:t>Quarto livello</a:t>
            </a:r>
          </a:p>
          <a:p>
            <a:pPr lvl="4"/>
            <a:r>
              <a:rPr lang="fr-FR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76CE1-B1F8-6145-84E4-DEA45E1B2290}" type="datetimeFigureOut">
              <a:rPr lang="it-IT" smtClean="0"/>
              <a:t>09/03/2018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5E2B2-B387-C541-97FC-54BE44DC30C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52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image" Target="../media/image11.png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66056" y="23809"/>
            <a:ext cx="5770743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2200" dirty="0" smtClean="0"/>
              <a:t>T</a:t>
            </a:r>
            <a:r>
              <a:rPr lang="en-US" sz="2200" dirty="0" smtClean="0"/>
              <a:t>he challenge of setting up an </a:t>
            </a:r>
            <a:r>
              <a:rPr lang="en-US" sz="2200" dirty="0"/>
              <a:t>I</a:t>
            </a:r>
            <a:r>
              <a:rPr lang="en-US" sz="2200" dirty="0" smtClean="0"/>
              <a:t>talian Spaceport and a suborbital spaceflight initiative for space tourism and microgravity experimentation</a:t>
            </a:r>
            <a:endParaRPr lang="it-IT" sz="2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804580" y="2811795"/>
            <a:ext cx="3844578" cy="17526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Francesco, Santoro </a:t>
            </a:r>
          </a:p>
          <a:p>
            <a:r>
              <a:rPr lang="it-IT" sz="2000" dirty="0" smtClean="0"/>
              <a:t>Advanced Projects &amp; Studies</a:t>
            </a:r>
            <a:r>
              <a:rPr lang="it-IT" sz="2000" dirty="0"/>
              <a:t> </a:t>
            </a:r>
            <a:r>
              <a:rPr lang="it-IT" sz="2000" dirty="0" smtClean="0"/>
              <a:t>Suborbital Spaceport Project Manager,  ALTEC S.p.A.</a:t>
            </a:r>
          </a:p>
        </p:txBody>
      </p:sp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66905" y="5487096"/>
            <a:ext cx="5719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/>
              <a:t>Category</a:t>
            </a:r>
            <a:r>
              <a:rPr lang="it-IT" sz="1600" b="1" dirty="0" smtClean="0"/>
              <a:t> A – Direct </a:t>
            </a:r>
            <a:r>
              <a:rPr lang="it-IT" sz="1600" b="1" dirty="0" err="1" smtClean="0"/>
              <a:t>Commercialisation</a:t>
            </a:r>
            <a:r>
              <a:rPr lang="it-IT" sz="1600" b="1" dirty="0" smtClean="0"/>
              <a:t> of Exploration </a:t>
            </a:r>
            <a:r>
              <a:rPr lang="it-IT" sz="1600" b="1" dirty="0" err="1" smtClean="0"/>
              <a:t>Outcomes</a:t>
            </a:r>
            <a:r>
              <a:rPr lang="it-IT" sz="1600" b="1" dirty="0" smtClean="0"/>
              <a:t> </a:t>
            </a:r>
            <a:endParaRPr lang="it-IT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56" y="338541"/>
            <a:ext cx="1864387" cy="857618"/>
          </a:xfrm>
          <a:prstGeom prst="rect">
            <a:avLst/>
          </a:prstGeom>
        </p:spPr>
      </p:pic>
      <p:pic>
        <p:nvPicPr>
          <p:cNvPr id="1026" name="Picture 2" descr="logo ES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0" t="9834" r="18892" b="11470"/>
          <a:stretch/>
        </p:blipFill>
        <p:spPr bwMode="auto">
          <a:xfrm>
            <a:off x="5088041" y="338541"/>
            <a:ext cx="1607726" cy="90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42146" y="5086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925978"/>
              </p:ext>
            </p:extLst>
          </p:nvPr>
        </p:nvGraphicFramePr>
        <p:xfrm>
          <a:off x="7142145" y="478473"/>
          <a:ext cx="1579067" cy="560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r:id="rId6" imgW="4839375" imgH="1467055" progId="MSPhotoEd.3">
                  <p:embed/>
                </p:oleObj>
              </mc:Choice>
              <mc:Fallback>
                <p:oleObj r:id="rId6" imgW="4839375" imgH="146705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2145" y="478473"/>
                        <a:ext cx="1579067" cy="5606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65" y="4219852"/>
            <a:ext cx="2143924" cy="11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6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21155" y="1"/>
            <a:ext cx="6922845" cy="6970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55" y="1"/>
            <a:ext cx="6912158" cy="6970607"/>
          </a:xfrm>
          <a:prstGeom prst="rect">
            <a:avLst/>
          </a:prstGeom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670509" y="536448"/>
            <a:ext cx="5985811" cy="876461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4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77117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4276" y="74768"/>
            <a:ext cx="502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Category</a:t>
            </a:r>
            <a:r>
              <a:rPr lang="it-IT" sz="1400" dirty="0" smtClean="0"/>
              <a:t> A – Direct </a:t>
            </a:r>
            <a:r>
              <a:rPr lang="it-IT" sz="1400" dirty="0" err="1" smtClean="0"/>
              <a:t>Commercialisation</a:t>
            </a:r>
            <a:r>
              <a:rPr lang="it-IT" sz="1400" dirty="0" smtClean="0"/>
              <a:t> of Exploration </a:t>
            </a:r>
            <a:r>
              <a:rPr lang="it-IT" sz="1400" dirty="0" err="1" smtClean="0"/>
              <a:t>Outcomes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727621446"/>
              </p:ext>
            </p:extLst>
          </p:nvPr>
        </p:nvGraphicFramePr>
        <p:xfrm>
          <a:off x="1784523" y="1490024"/>
          <a:ext cx="6077271" cy="4830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Rectangle 1"/>
          <p:cNvSpPr/>
          <p:nvPr/>
        </p:nvSpPr>
        <p:spPr>
          <a:xfrm>
            <a:off x="2670509" y="519110"/>
            <a:ext cx="6128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Challenge:</a:t>
            </a:r>
            <a:r>
              <a:rPr lang="it-IT" dirty="0">
                <a:solidFill>
                  <a:srgbClr val="FF0000"/>
                </a:solidFill>
              </a:rPr>
              <a:t> Enable Italy as a Gateway to Space by setting up suborbital spaceflight capabilities in the Country based on a spaceport in the Italian territory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31431" y="1956155"/>
            <a:ext cx="1736724" cy="66121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MARKET</a:t>
            </a:r>
            <a:r>
              <a:rPr lang="it-IT" sz="1600" b="1" dirty="0" smtClean="0">
                <a:solidFill>
                  <a:srgbClr val="FF0000"/>
                </a:solidFill>
              </a:rPr>
              <a:t> </a:t>
            </a:r>
            <a:r>
              <a:rPr lang="it-IT" sz="1600" b="1" dirty="0" smtClean="0">
                <a:solidFill>
                  <a:srgbClr val="FF0000"/>
                </a:solidFill>
              </a:rPr>
              <a:t>OPPORTUNITIES</a:t>
            </a:r>
            <a:endParaRPr lang="it-IT" sz="16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>
            <a:stCxn id="10" idx="2"/>
          </p:cNvCxnSpPr>
          <p:nvPr/>
        </p:nvCxnSpPr>
        <p:spPr>
          <a:xfrm>
            <a:off x="7499793" y="2617366"/>
            <a:ext cx="0" cy="179693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52193" y="2876273"/>
            <a:ext cx="1222323" cy="414447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SPACE TOURISM</a:t>
            </a:r>
            <a:endParaRPr lang="it-IT" sz="1400" dirty="0"/>
          </a:p>
        </p:txBody>
      </p:sp>
      <p:sp>
        <p:nvSpPr>
          <p:cNvPr id="19" name="Rectangle 18"/>
          <p:cNvSpPr/>
          <p:nvPr/>
        </p:nvSpPr>
        <p:spPr>
          <a:xfrm>
            <a:off x="7652192" y="3514572"/>
            <a:ext cx="1222323" cy="41444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SCIENCE,</a:t>
            </a:r>
          </a:p>
          <a:p>
            <a:pPr algn="ctr"/>
            <a:r>
              <a:rPr lang="it-IT" sz="1400" dirty="0" smtClean="0"/>
              <a:t>TECHNOLOGY</a:t>
            </a:r>
            <a:endParaRPr lang="it-IT" sz="1400" dirty="0"/>
          </a:p>
        </p:txBody>
      </p:sp>
      <p:sp>
        <p:nvSpPr>
          <p:cNvPr id="20" name="Rectangle 19"/>
          <p:cNvSpPr/>
          <p:nvPr/>
        </p:nvSpPr>
        <p:spPr>
          <a:xfrm>
            <a:off x="7671615" y="4196697"/>
            <a:ext cx="1222323" cy="41444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TRAINING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631431" y="4472525"/>
            <a:ext cx="0" cy="140401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631431" y="5873136"/>
            <a:ext cx="868361" cy="340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31431" y="5537984"/>
            <a:ext cx="2376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B050"/>
                </a:solidFill>
              </a:rPr>
              <a:t>4 to 6 minutes of microg.</a:t>
            </a:r>
            <a:endParaRPr lang="it-IT" sz="16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32266" y="5069727"/>
            <a:ext cx="2511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00B050"/>
                </a:solidFill>
              </a:rPr>
              <a:t>100 Km altitude suborbital</a:t>
            </a:r>
            <a:endParaRPr lang="it-IT" sz="1600" b="1" dirty="0">
              <a:solidFill>
                <a:srgbClr val="00B05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632266" y="5376901"/>
            <a:ext cx="868361" cy="340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8" idx="1"/>
          </p:cNvCxnSpPr>
          <p:nvPr/>
        </p:nvCxnSpPr>
        <p:spPr>
          <a:xfrm>
            <a:off x="7500627" y="3083496"/>
            <a:ext cx="151566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509921" y="3738113"/>
            <a:ext cx="151566" cy="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525625" y="4403920"/>
            <a:ext cx="151566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3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1643" y="0"/>
            <a:ext cx="6892605" cy="6970608"/>
          </a:xfrm>
          <a:prstGeom prst="rect">
            <a:avLst/>
          </a:prstGeom>
        </p:spPr>
      </p:pic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4276" y="221524"/>
            <a:ext cx="502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Category</a:t>
            </a:r>
            <a:r>
              <a:rPr lang="it-IT" sz="1400" dirty="0" smtClean="0"/>
              <a:t> A – Direct </a:t>
            </a:r>
            <a:r>
              <a:rPr lang="it-IT" sz="1400" dirty="0" err="1" smtClean="0"/>
              <a:t>Commercialisation</a:t>
            </a:r>
            <a:r>
              <a:rPr lang="it-IT" sz="1400" dirty="0" smtClean="0"/>
              <a:t> of Exploration </a:t>
            </a:r>
            <a:r>
              <a:rPr lang="it-IT" sz="1400" dirty="0" err="1" smtClean="0"/>
              <a:t>Outcomes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43721" y="602470"/>
            <a:ext cx="6290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Targeted Customer base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2347834" y="836105"/>
            <a:ext cx="88565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>
              <a:solidFill>
                <a:schemeClr val="accent2"/>
              </a:solidFill>
              <a:latin typeface="+mn-lt"/>
              <a:ea typeface="+mn-ea"/>
            </a:endParaRPr>
          </a:p>
          <a:p>
            <a:pPr algn="just"/>
            <a:r>
              <a:rPr lang="en-US" b="1" dirty="0">
                <a:solidFill>
                  <a:schemeClr val="bg1"/>
                </a:solidFill>
              </a:rPr>
              <a:t>Individuals: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High Net Worth Individuals</a:t>
            </a:r>
            <a:endParaRPr lang="it-IT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/>
                </a:solidFill>
              </a:rPr>
              <a:t>Capability and viability influenced by individual decision makers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/>
                </a:solidFill>
              </a:rPr>
              <a:t>Quick purchasing decisions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   </a:t>
            </a:r>
          </a:p>
          <a:p>
            <a:endParaRPr lang="en-US" sz="1800" b="1" dirty="0" smtClean="0">
              <a:solidFill>
                <a:schemeClr val="bg1"/>
              </a:solidFill>
            </a:endParaRPr>
          </a:p>
          <a:p>
            <a:endParaRPr lang="en-US" sz="1800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Enterprises</a:t>
            </a:r>
            <a:r>
              <a:rPr lang="en-US" b="1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Government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Commercial Entities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Schools, Universities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2"/>
              </a:solidFill>
              <a:latin typeface="+mn-lt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accent2"/>
              </a:solidFill>
              <a:latin typeface="+mn-lt"/>
              <a:ea typeface="+mn-ea"/>
            </a:endParaRPr>
          </a:p>
          <a:p>
            <a:r>
              <a:rPr lang="en-US" sz="1800" dirty="0" smtClean="0">
                <a:solidFill>
                  <a:schemeClr val="accent2"/>
                </a:solidFill>
                <a:latin typeface="+mn-lt"/>
                <a:ea typeface="+mn-ea"/>
              </a:rPr>
              <a:t> </a:t>
            </a:r>
            <a:endParaRPr lang="it-IT" sz="1800" dirty="0">
              <a:solidFill>
                <a:schemeClr val="accent2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609" y="4927545"/>
            <a:ext cx="2670532" cy="12896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762" y="2452150"/>
            <a:ext cx="2770503" cy="1337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5754" y="4313512"/>
            <a:ext cx="2789511" cy="13499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32414" y="5749188"/>
            <a:ext cx="251158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Source: </a:t>
            </a:r>
            <a:r>
              <a:rPr lang="en-US" sz="1100" b="1" dirty="0" err="1" smtClean="0">
                <a:solidFill>
                  <a:srgbClr val="FF0000"/>
                </a:solidFill>
              </a:rPr>
              <a:t>Tauri</a:t>
            </a:r>
            <a:r>
              <a:rPr lang="en-US" sz="1100" b="1" dirty="0" smtClean="0">
                <a:solidFill>
                  <a:srgbClr val="FF0000"/>
                </a:solidFill>
              </a:rPr>
              <a:t> Group, 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Suborbital </a:t>
            </a:r>
            <a:r>
              <a:rPr lang="en-US" sz="1100" b="1" dirty="0">
                <a:solidFill>
                  <a:srgbClr val="FF0000"/>
                </a:solidFill>
              </a:rPr>
              <a:t>Reusable Vehicles: </a:t>
            </a:r>
            <a:endParaRPr lang="en-US" sz="1100" b="1" dirty="0" smtClean="0">
              <a:solidFill>
                <a:srgbClr val="FF0000"/>
              </a:solidFill>
            </a:endParaRPr>
          </a:p>
          <a:p>
            <a:r>
              <a:rPr lang="en-US" sz="1100" b="1" dirty="0" smtClean="0">
                <a:solidFill>
                  <a:srgbClr val="FF0000"/>
                </a:solidFill>
              </a:rPr>
              <a:t>A </a:t>
            </a:r>
            <a:r>
              <a:rPr lang="en-US" sz="1100" b="1" dirty="0">
                <a:solidFill>
                  <a:srgbClr val="FF0000"/>
                </a:solidFill>
              </a:rPr>
              <a:t>10-Year Forecast of Market Demand</a:t>
            </a:r>
            <a:endParaRPr lang="it-IT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35842" y="0"/>
            <a:ext cx="69081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235843" y="0"/>
            <a:ext cx="6908158" cy="6914304"/>
          </a:xfrm>
          <a:prstGeom prst="rect">
            <a:avLst/>
          </a:prstGeom>
        </p:spPr>
      </p:pic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18357" y="163001"/>
            <a:ext cx="502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Category</a:t>
            </a:r>
            <a:r>
              <a:rPr lang="it-IT" sz="1400" dirty="0" smtClean="0"/>
              <a:t> A – Direct </a:t>
            </a:r>
            <a:r>
              <a:rPr lang="it-IT" sz="1400" dirty="0" err="1" smtClean="0"/>
              <a:t>Commercialisation</a:t>
            </a:r>
            <a:r>
              <a:rPr lang="it-IT" sz="1400" dirty="0" smtClean="0"/>
              <a:t> of Exploration </a:t>
            </a:r>
            <a:r>
              <a:rPr lang="it-IT" sz="1400" dirty="0" err="1" smtClean="0"/>
              <a:t>Outcomes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673912606"/>
              </p:ext>
            </p:extLst>
          </p:nvPr>
        </p:nvGraphicFramePr>
        <p:xfrm>
          <a:off x="5930007" y="-64535"/>
          <a:ext cx="2899501" cy="2958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173496255"/>
              </p:ext>
            </p:extLst>
          </p:nvPr>
        </p:nvGraphicFramePr>
        <p:xfrm>
          <a:off x="5941537" y="1685601"/>
          <a:ext cx="2915006" cy="301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293922860"/>
              </p:ext>
            </p:extLst>
          </p:nvPr>
        </p:nvGraphicFramePr>
        <p:xfrm>
          <a:off x="5941537" y="3844945"/>
          <a:ext cx="2915006" cy="293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" name="Flowchart: Document 1"/>
          <p:cNvSpPr/>
          <p:nvPr/>
        </p:nvSpPr>
        <p:spPr>
          <a:xfrm>
            <a:off x="2365867" y="1818967"/>
            <a:ext cx="3057091" cy="2264407"/>
          </a:xfrm>
          <a:prstGeom prst="flowChartDocumen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Flowchart: Document 12"/>
          <p:cNvSpPr/>
          <p:nvPr/>
        </p:nvSpPr>
        <p:spPr>
          <a:xfrm>
            <a:off x="2510753" y="2727731"/>
            <a:ext cx="3057092" cy="1777782"/>
          </a:xfrm>
          <a:prstGeom prst="flowChartDocumen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lowchart: Document 13"/>
          <p:cNvSpPr/>
          <p:nvPr/>
        </p:nvSpPr>
        <p:spPr>
          <a:xfrm>
            <a:off x="2855728" y="3542932"/>
            <a:ext cx="2940921" cy="1989970"/>
          </a:xfrm>
          <a:prstGeom prst="flowChartDocumen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2834717" y="1818967"/>
            <a:ext cx="2597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FF00"/>
                </a:solidFill>
              </a:rPr>
              <a:t>SPACE EXPLORATION TECHNOLOGIES AND INNOVATIVE DIMENSION</a:t>
            </a:r>
            <a:endParaRPr lang="it-IT" sz="16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8049" y="2714719"/>
            <a:ext cx="2597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MARKET OPPORTUNITIES  AND SPACE EXPLORATION ADVANCES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3410" y="3545716"/>
            <a:ext cx="259722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ADDED VALUE FOR REGION DEVELOPMENT AND BENEFITS FOR CITIZENS</a:t>
            </a:r>
            <a:endParaRPr lang="it-IT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5841" y="0"/>
            <a:ext cx="6908159" cy="6970608"/>
          </a:xfrm>
          <a:prstGeom prst="rect">
            <a:avLst/>
          </a:prstGeom>
        </p:spPr>
      </p:pic>
      <p:pic>
        <p:nvPicPr>
          <p:cNvPr id="4" name="Immagine 3" descr="bozza copertina NEREUS 2018_v4.jpg"/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/>
          <a:stretch/>
        </p:blipFill>
        <p:spPr>
          <a:xfrm>
            <a:off x="-162430" y="0"/>
            <a:ext cx="2398272" cy="69706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47834" y="6320805"/>
            <a:ext cx="6526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Workshop on “</a:t>
            </a:r>
            <a:r>
              <a:rPr lang="it-IT" sz="1200" i="1" dirty="0" err="1" smtClean="0"/>
              <a:t>Commercialisation</a:t>
            </a:r>
            <a:r>
              <a:rPr lang="it-IT" sz="1200" i="1" dirty="0" smtClean="0"/>
              <a:t> and </a:t>
            </a:r>
            <a:r>
              <a:rPr lang="it-IT" sz="1200" i="1" dirty="0" err="1" smtClean="0"/>
              <a:t>Utilisation</a:t>
            </a:r>
            <a:r>
              <a:rPr lang="it-IT" sz="1200" i="1" dirty="0" smtClean="0"/>
              <a:t> of Space Exploration Technologies”</a:t>
            </a:r>
          </a:p>
          <a:p>
            <a:r>
              <a:rPr lang="it-IT" sz="1200" i="1" dirty="0" err="1" smtClean="0"/>
              <a:t>Turin</a:t>
            </a:r>
            <a:r>
              <a:rPr lang="it-IT" sz="1200" i="1" dirty="0" smtClean="0"/>
              <a:t>, 15-16 March 2018</a:t>
            </a:r>
            <a:endParaRPr lang="it-IT" sz="1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04276" y="221524"/>
            <a:ext cx="5020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/>
              <a:t>Category</a:t>
            </a:r>
            <a:r>
              <a:rPr lang="it-IT" sz="1400" dirty="0" smtClean="0"/>
              <a:t> A – Direct </a:t>
            </a:r>
            <a:r>
              <a:rPr lang="it-IT" sz="1400" dirty="0" err="1" smtClean="0"/>
              <a:t>Commercialisation</a:t>
            </a:r>
            <a:r>
              <a:rPr lang="it-IT" sz="1400" dirty="0" smtClean="0"/>
              <a:t> of Exploration </a:t>
            </a:r>
            <a:r>
              <a:rPr lang="it-IT" sz="1400" dirty="0" err="1" smtClean="0"/>
              <a:t>Outcomes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421364" y="518652"/>
            <a:ext cx="6290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C000"/>
                </a:solidFill>
              </a:rPr>
              <a:t>DEVELOPMENT STATUS AND AND NECESSARY ENHANCEMENTS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8" name="Trapezoid 7"/>
          <p:cNvSpPr/>
          <p:nvPr/>
        </p:nvSpPr>
        <p:spPr bwMode="auto">
          <a:xfrm rot="10800000">
            <a:off x="4820350" y="2038558"/>
            <a:ext cx="2088232" cy="885156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" name="Trapezoid 9"/>
          <p:cNvSpPr/>
          <p:nvPr/>
        </p:nvSpPr>
        <p:spPr bwMode="auto">
          <a:xfrm rot="10800000">
            <a:off x="5025030" y="3037460"/>
            <a:ext cx="1678869" cy="742826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Trapezoid 10"/>
          <p:cNvSpPr/>
          <p:nvPr/>
        </p:nvSpPr>
        <p:spPr bwMode="auto">
          <a:xfrm rot="10800000">
            <a:off x="5252400" y="3894031"/>
            <a:ext cx="1224136" cy="619088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025029" y="2137516"/>
            <a:ext cx="1678870" cy="46789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-128"/>
              </a:rPr>
              <a:t>Market Potential and Business Approach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162385" y="3082185"/>
            <a:ext cx="1404157" cy="51715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Governance and funding model 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411505" y="4011384"/>
            <a:ext cx="905915" cy="39422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Investors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3303" y="16160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</a:t>
            </a:r>
            <a:r>
              <a:rPr lang="it-IT" b="1" dirty="0" smtClean="0">
                <a:solidFill>
                  <a:schemeClr val="bg1"/>
                </a:solidFill>
              </a:rPr>
              <a:t>BUSINESS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5435" y="298216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</a:t>
            </a:r>
            <a:r>
              <a:rPr lang="it-IT" b="1" dirty="0" smtClean="0">
                <a:solidFill>
                  <a:srgbClr val="C00000"/>
                </a:solidFill>
              </a:rPr>
              <a:t>REGULATORY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8976" y="110226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</a:t>
            </a:r>
            <a:r>
              <a:rPr lang="it-IT" b="1" dirty="0" smtClean="0">
                <a:solidFill>
                  <a:srgbClr val="FF0000"/>
                </a:solidFill>
              </a:rPr>
              <a:t>TECHNICAL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8" name="Trapezoid 17"/>
          <p:cNvSpPr/>
          <p:nvPr/>
        </p:nvSpPr>
        <p:spPr bwMode="auto">
          <a:xfrm rot="10800000">
            <a:off x="6947581" y="3396107"/>
            <a:ext cx="2088232" cy="885156"/>
          </a:xfrm>
          <a:prstGeom prst="trapezoid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9" name="Trapezoid 18"/>
          <p:cNvSpPr/>
          <p:nvPr/>
        </p:nvSpPr>
        <p:spPr bwMode="auto">
          <a:xfrm rot="10800000">
            <a:off x="7152261" y="4395009"/>
            <a:ext cx="1678869" cy="742826"/>
          </a:xfrm>
          <a:prstGeom prst="trapezoid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0" name="Trapezoid 19"/>
          <p:cNvSpPr/>
          <p:nvPr/>
        </p:nvSpPr>
        <p:spPr bwMode="auto">
          <a:xfrm rot="10800000">
            <a:off x="7379631" y="5251580"/>
            <a:ext cx="1224136" cy="619088"/>
          </a:xfrm>
          <a:prstGeom prst="trapezoid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171869" y="3450847"/>
            <a:ext cx="1669845" cy="467896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Agreements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ENAC, FAA, ASI on Commercial Spaceflight</a:t>
            </a: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289616" y="4439734"/>
            <a:ext cx="1404157" cy="517156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Working Group on Regulatory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(led by ENAC)</a:t>
            </a:r>
            <a:endParaRPr lang="it-IT" sz="1200" b="1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538219" y="5379319"/>
            <a:ext cx="960723" cy="394228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Licensing </a:t>
            </a:r>
            <a:endParaRPr lang="it-IT" sz="1200" b="1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4" name="Trapezoid 23"/>
          <p:cNvSpPr/>
          <p:nvPr/>
        </p:nvSpPr>
        <p:spPr bwMode="auto">
          <a:xfrm rot="10800000">
            <a:off x="2354297" y="1522544"/>
            <a:ext cx="2088232" cy="885156"/>
          </a:xfrm>
          <a:prstGeom prst="trapezoid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5" name="Trapezoid 24"/>
          <p:cNvSpPr/>
          <p:nvPr/>
        </p:nvSpPr>
        <p:spPr bwMode="auto">
          <a:xfrm rot="10800000">
            <a:off x="2558977" y="2521446"/>
            <a:ext cx="1678869" cy="742826"/>
          </a:xfrm>
          <a:prstGeom prst="trapezoid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6" name="Trapezoid 25"/>
          <p:cNvSpPr/>
          <p:nvPr/>
        </p:nvSpPr>
        <p:spPr bwMode="auto">
          <a:xfrm rot="10800000">
            <a:off x="2786347" y="3378017"/>
            <a:ext cx="1224136" cy="619088"/>
          </a:xfrm>
          <a:prstGeom prst="trapezoid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558977" y="1621502"/>
            <a:ext cx="1736543" cy="467896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Spaceflight </a:t>
            </a:r>
            <a:r>
              <a:rPr lang="it-IT" sz="1200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System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</a:t>
            </a:r>
            <a:r>
              <a:rPr lang="it-IT" sz="1200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       testing</a:t>
            </a:r>
            <a:endParaRPr lang="it-IT" sz="1200" b="1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908409" y="2565869"/>
            <a:ext cx="1039102" cy="492055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Spaceport Technical Evaluation 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882676" y="3378953"/>
            <a:ext cx="1064771" cy="170661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b="1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Commercial</a:t>
            </a:r>
            <a:r>
              <a:rPr lang="it-IT" sz="1200" b="1" dirty="0" smtClean="0">
                <a:solidFill>
                  <a:schemeClr val="bg1"/>
                </a:solidFill>
              </a:rPr>
              <a:t> </a:t>
            </a: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965310" y="3589405"/>
            <a:ext cx="925300" cy="221962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b="1" dirty="0" smtClean="0">
                <a:solidFill>
                  <a:schemeClr val="bg1"/>
                </a:solidFill>
              </a:rPr>
              <a:t> </a:t>
            </a:r>
            <a:r>
              <a:rPr lang="it-IT" sz="1200" b="1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Activities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b="1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   2018 </a:t>
            </a:r>
          </a:p>
        </p:txBody>
      </p:sp>
    </p:spTree>
    <p:extLst>
      <p:ext uri="{BB962C8B-B14F-4D97-AF65-F5344CB8AC3E}">
        <p14:creationId xmlns:p14="http://schemas.microsoft.com/office/powerpoint/2010/main" val="16017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360</Words>
  <Application>Microsoft Office PowerPoint</Application>
  <PresentationFormat>On-screen Show (4:3)</PresentationFormat>
  <Paragraphs>91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Tema di Office</vt:lpstr>
      <vt:lpstr>MSPhotoEd.3</vt:lpstr>
      <vt:lpstr>     The challenge of setting up an Italian Spaceport and a suborbital spaceflight initiative for space tourism and microgravity experimentation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mbpro</dc:creator>
  <cp:lastModifiedBy>Francesco Santoro</cp:lastModifiedBy>
  <cp:revision>64</cp:revision>
  <dcterms:created xsi:type="dcterms:W3CDTF">2018-02-24T06:15:43Z</dcterms:created>
  <dcterms:modified xsi:type="dcterms:W3CDTF">2018-03-09T11:29:52Z</dcterms:modified>
</cp:coreProperties>
</file>