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D7434-D520-41A4-ABE9-2560A1B57A58}" type="datetimeFigureOut">
              <a:rPr lang="fr-FR" smtClean="0"/>
              <a:t>11/03/2018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99784-8562-43EC-8A1B-8DEBAA15A68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99784-8562-43EC-8A1B-8DEBAA15A6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Fare clic per modificare gli stili del testo dello schema</a:t>
            </a:r>
          </a:p>
          <a:p>
            <a:pPr lvl="1"/>
            <a:r>
              <a:rPr lang="fr-FR"/>
              <a:t>Secondo livello</a:t>
            </a:r>
          </a:p>
          <a:p>
            <a:pPr lvl="2"/>
            <a:r>
              <a:rPr lang="fr-FR"/>
              <a:t>Terzo livello</a:t>
            </a:r>
          </a:p>
          <a:p>
            <a:pPr lvl="3"/>
            <a:r>
              <a:rPr lang="fr-FR"/>
              <a:t>Quarto livello</a:t>
            </a:r>
          </a:p>
          <a:p>
            <a:pPr lvl="4"/>
            <a:r>
              <a:rPr lang="fr-FR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11/03/2018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37201" y="1493135"/>
            <a:ext cx="6110365" cy="1898972"/>
          </a:xfrm>
        </p:spPr>
        <p:txBody>
          <a:bodyPr>
            <a:normAutofit fontScale="90000"/>
          </a:bodyPr>
          <a:lstStyle/>
          <a:p>
            <a:r>
              <a:rPr lang="en-US" dirty="0"/>
              <a:t>Panel: Commercial Paradigm in Space Exploration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88885" y="3368570"/>
            <a:ext cx="3844578" cy="11779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Yossi YAMIN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CEO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SPACEPHARMA</a:t>
            </a:r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Workshop on “Commercialization and Utilization of Space Exploration Technologies”</a:t>
            </a:r>
          </a:p>
          <a:p>
            <a:pPr algn="ctr"/>
            <a:r>
              <a:rPr lang="en-US" sz="1200" i="1" dirty="0"/>
              <a:t>Turin, 15-16 March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D356D-5D89-4AA7-8328-1BF3413C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904" y="5053994"/>
            <a:ext cx="3412541" cy="8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Workshop on “Commercialization and Utilization of Space Exploration Technologies”</a:t>
            </a:r>
          </a:p>
          <a:p>
            <a:pPr algn="ctr"/>
            <a:r>
              <a:rPr lang="en-US" sz="1200" i="1" dirty="0"/>
              <a:t>Turin, 15-16 March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FC88FB-A198-4E3C-89C4-ADAEBF984D66}"/>
              </a:ext>
            </a:extLst>
          </p:cNvPr>
          <p:cNvSpPr/>
          <p:nvPr/>
        </p:nvSpPr>
        <p:spPr>
          <a:xfrm>
            <a:off x="2347834" y="176610"/>
            <a:ext cx="67208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en-US" b="1" dirty="0">
                <a:solidFill>
                  <a:srgbClr val="3E433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Target markets: p</a:t>
            </a:r>
            <a:r>
              <a:rPr lang="en-US" b="1" dirty="0">
                <a:solidFill>
                  <a:srgbClr val="3E433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harmaceutical, cosmetics, biotechnologies</a:t>
            </a:r>
            <a:endParaRPr lang="en-US" b="1" dirty="0">
              <a:solidFill>
                <a:srgbClr val="3E433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en-US" b="1" dirty="0">
                <a:solidFill>
                  <a:srgbClr val="3E433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short term manufacturing of new drugs is the most active form of private enterprise interests with room for business </a:t>
            </a:r>
            <a:endParaRPr lang="fr-FR" b="1" dirty="0">
              <a:solidFill>
                <a:srgbClr val="3E433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en-US" b="1" dirty="0">
                <a:solidFill>
                  <a:srgbClr val="3E433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Market becomes mature with stakes of billions of dollars</a:t>
            </a:r>
          </a:p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en-US" b="1" dirty="0">
                <a:solidFill>
                  <a:srgbClr val="3E433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Role of space agencies in developing the market is mainly through cheap access to space</a:t>
            </a:r>
          </a:p>
        </p:txBody>
      </p:sp>
      <p:pic>
        <p:nvPicPr>
          <p:cNvPr id="5" name="image6.jpg" descr="international-space-station-31822-2880x1800.jpg">
            <a:extLst>
              <a:ext uri="{FF2B5EF4-FFF2-40B4-BE49-F238E27FC236}">
                <a16:creationId xmlns:a16="http://schemas.microsoft.com/office/drawing/2014/main" id="{343856B0-0810-43D0-A73B-83CFEDC5F7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2252" y="2490050"/>
            <a:ext cx="6720839" cy="3830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74D08-D59D-4947-87D2-7B2C2B308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55" y="2589321"/>
            <a:ext cx="4287635" cy="36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Workshop on “Commercialization and Utilization of Space Exploration Technologies”</a:t>
            </a:r>
          </a:p>
          <a:p>
            <a:pPr algn="ctr"/>
            <a:r>
              <a:rPr lang="en-US" sz="1200" i="1" dirty="0"/>
              <a:t>Turin, 15-16 March 2018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367B5D-52C1-47F4-9163-B94AF49BD35E}"/>
              </a:ext>
            </a:extLst>
          </p:cNvPr>
          <p:cNvSpPr/>
          <p:nvPr/>
        </p:nvSpPr>
        <p:spPr>
          <a:xfrm>
            <a:off x="2286000" y="310261"/>
            <a:ext cx="6720840" cy="4139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1200"/>
              </a:spcAft>
            </a:pPr>
            <a:endParaRPr lang="fr-FR" sz="1600" dirty="0">
              <a:solidFill>
                <a:srgbClr val="3E43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E43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risk is currently not so much the lack of financing but is more the slow market growth due to:</a:t>
            </a:r>
          </a:p>
          <a:p>
            <a:pPr marL="800100" lvl="1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E43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 of awareness of relevant customers</a:t>
            </a:r>
          </a:p>
          <a:p>
            <a:pPr marL="800100" lvl="1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E43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Conservativeness of pharmaceutical industry</a:t>
            </a:r>
          </a:p>
          <a:p>
            <a:pPr marL="800100" lvl="1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E43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to space which is still rare and expensive</a:t>
            </a:r>
            <a:endParaRPr lang="fr-FR" sz="1600" b="1" dirty="0">
              <a:solidFill>
                <a:srgbClr val="3E43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E43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SpacePharma  strikes deals and establish partnership with infrastructure and launch providers</a:t>
            </a:r>
            <a:endParaRPr lang="fr-FR" sz="1600" b="1" dirty="0">
              <a:solidFill>
                <a:srgbClr val="3E43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3E433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Very efficient and high performance laboratory insures to secure short-term financial returns</a:t>
            </a:r>
            <a:endParaRPr lang="fr-FR" sz="1600" b="1" dirty="0">
              <a:solidFill>
                <a:srgbClr val="3E43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lh3.googleusercontent.com/fYhAdQqc1qeFjYLWVxKNA5aCfF58EiCvZSlFCIwd9Oo4zllO11x5x0ZLHe88fr97JtYq9fnAQiBS8uMA-H-PMSOtK0yp2LFJAtSQZZRi-3Y_FkKU-4cqpWKeep2mhdG3AzVNYeVBB1oMWso0YmvFDczJCQfY4STJt2BOiemqlyhum7IWvtIGiQ6IWH493D_ceoc79UbnPWNSLvN0JoNGI3O-ZuCwfh4epI2PQhXADdijYYqz4qOdH-o1bOr7HNdDHY30zl29DNgLhQHgMWm_DNk-dhRYzqUeFTGuy9_D5FkDK21jGLc9G8a8kySHRW4wM50GDjxkghq7qjSQyK-2bCntoLz5OJknVrT2jCB8lpX2LM1NhfokE9SLLLO7Em76LqmfD_YCUtGOPV1cMRfDM3oG0E6baN2oJpCqmspBtKGa6w52O71F4HT-Mjs2h4URo09pwkAaykvHHb2XKMRzrdwbTMLx9Gr6-z5bwxu95TVlKR7TbgZUoQn12treLwuvZ6UJF8lTGLNUegsmfgi0aQM03YB9ARYm2yQdrfSjUDsMXUoLRha7TlpSdX_FZRNMMhJpAIuKbD-r7XtJ7x25w4xpys6ETsCv5147tJw_HPIvKgC6Bzt4=w1418-h943-no">
            <a:extLst>
              <a:ext uri="{FF2B5EF4-FFF2-40B4-BE49-F238E27FC236}">
                <a16:creationId xmlns:a16="http://schemas.microsoft.com/office/drawing/2014/main" id="{ECACBA1B-77D4-4F3A-9D9E-8C7E4BB1A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36" t="-1744" r="32127" b="21861"/>
          <a:stretch/>
        </p:blipFill>
        <p:spPr bwMode="auto">
          <a:xfrm>
            <a:off x="2821858" y="4540798"/>
            <a:ext cx="908228" cy="138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27.png" descr="Displaying SPMG2.png">
            <a:extLst>
              <a:ext uri="{FF2B5EF4-FFF2-40B4-BE49-F238E27FC236}">
                <a16:creationId xmlns:a16="http://schemas.microsoft.com/office/drawing/2014/main" id="{EF663F12-B585-4DC6-9858-9B77784432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408" y="4119034"/>
            <a:ext cx="2174753" cy="2110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42759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175</Words>
  <Application>Microsoft Office PowerPoint</Application>
  <PresentationFormat>On-screen Show (4:3)</PresentationFormat>
  <Paragraphs>22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Symbol</vt:lpstr>
      <vt:lpstr>Times New Roman</vt:lpstr>
      <vt:lpstr>Tema di Office</vt:lpstr>
      <vt:lpstr>Panel: Commercial Paradigm in Space Exploration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Paul Kamoun</cp:lastModifiedBy>
  <cp:revision>28</cp:revision>
  <dcterms:created xsi:type="dcterms:W3CDTF">2018-02-24T06:15:43Z</dcterms:created>
  <dcterms:modified xsi:type="dcterms:W3CDTF">2018-03-11T15:26:13Z</dcterms:modified>
</cp:coreProperties>
</file>