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86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F9C28-D5D2-4F09-94DB-9400A3483FE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0E3DC40-162E-49E0-A211-40F849723866}">
      <dgm:prSet phldrT="[Text]"/>
      <dgm:spPr>
        <a:solidFill>
          <a:srgbClr val="FFC000"/>
        </a:solidFill>
      </dgm:spPr>
      <dgm:t>
        <a:bodyPr/>
        <a:lstStyle/>
        <a:p>
          <a:r>
            <a:rPr lang="it-IT" dirty="0" smtClean="0"/>
            <a:t>Launched on </a:t>
          </a:r>
          <a:r>
            <a:rPr lang="it-IT" dirty="0" err="1" smtClean="0"/>
            <a:t>board</a:t>
          </a:r>
          <a:r>
            <a:rPr lang="it-IT" dirty="0" smtClean="0"/>
            <a:t> via cargo (</a:t>
          </a:r>
          <a:r>
            <a:rPr lang="it-IT" dirty="0" err="1" smtClean="0"/>
            <a:t>Expensive</a:t>
          </a:r>
          <a:r>
            <a:rPr lang="it-IT" dirty="0" smtClean="0"/>
            <a:t> </a:t>
          </a:r>
          <a:r>
            <a:rPr lang="it-IT" dirty="0" err="1" smtClean="0"/>
            <a:t>Upmass</a:t>
          </a:r>
          <a:r>
            <a:rPr lang="it-IT" dirty="0" smtClean="0"/>
            <a:t>) </a:t>
          </a:r>
          <a:endParaRPr lang="it-IT" dirty="0"/>
        </a:p>
      </dgm:t>
    </dgm:pt>
    <dgm:pt modelId="{DB0286E3-7993-46AE-BBF7-F3A39BF696AC}" type="parTrans" cxnId="{8C11ED6D-362A-4647-9E48-F14F13A543DF}">
      <dgm:prSet/>
      <dgm:spPr/>
      <dgm:t>
        <a:bodyPr/>
        <a:lstStyle/>
        <a:p>
          <a:endParaRPr lang="it-IT"/>
        </a:p>
      </dgm:t>
    </dgm:pt>
    <dgm:pt modelId="{7737CD0B-2432-4765-95B9-A550E308E233}" type="sibTrans" cxnId="{8C11ED6D-362A-4647-9E48-F14F13A543DF}">
      <dgm:prSet/>
      <dgm:spPr/>
      <dgm:t>
        <a:bodyPr/>
        <a:lstStyle/>
        <a:p>
          <a:endParaRPr lang="it-IT"/>
        </a:p>
      </dgm:t>
    </dgm:pt>
    <dgm:pt modelId="{57DC25B2-278A-4BF5-9797-5B2BCA65BFDF}">
      <dgm:prSet phldrT="[Text]"/>
      <dgm:spPr>
        <a:solidFill>
          <a:srgbClr val="92D050"/>
        </a:solidFill>
      </dgm:spPr>
      <dgm:t>
        <a:bodyPr/>
        <a:lstStyle/>
        <a:p>
          <a:r>
            <a:rPr lang="it-IT" dirty="0" smtClean="0"/>
            <a:t>Used on </a:t>
          </a:r>
          <a:r>
            <a:rPr lang="it-IT" dirty="0" err="1" smtClean="0"/>
            <a:t>board</a:t>
          </a:r>
          <a:r>
            <a:rPr lang="it-IT" dirty="0" smtClean="0"/>
            <a:t> for </a:t>
          </a:r>
          <a:r>
            <a:rPr lang="it-IT" dirty="0" err="1" smtClean="0"/>
            <a:t>several</a:t>
          </a:r>
          <a:r>
            <a:rPr lang="it-IT" dirty="0" smtClean="0"/>
            <a:t> </a:t>
          </a:r>
          <a:r>
            <a:rPr lang="it-IT" dirty="0" err="1" smtClean="0"/>
            <a:t>days</a:t>
          </a:r>
          <a:r>
            <a:rPr lang="it-IT" dirty="0" smtClean="0"/>
            <a:t> (</a:t>
          </a:r>
          <a:r>
            <a:rPr lang="it-IT" dirty="0" err="1" smtClean="0"/>
            <a:t>sweting</a:t>
          </a:r>
          <a:r>
            <a:rPr lang="it-IT" dirty="0" smtClean="0"/>
            <a:t>, </a:t>
          </a:r>
          <a:r>
            <a:rPr lang="it-IT" dirty="0" err="1" smtClean="0"/>
            <a:t>dirty</a:t>
          </a:r>
          <a:r>
            <a:rPr lang="it-IT" dirty="0" smtClean="0"/>
            <a:t>, </a:t>
          </a:r>
          <a:r>
            <a:rPr lang="it-IT" dirty="0" err="1" smtClean="0"/>
            <a:t>smell</a:t>
          </a:r>
          <a:r>
            <a:rPr lang="it-IT" dirty="0" smtClean="0"/>
            <a:t>)</a:t>
          </a:r>
          <a:endParaRPr lang="it-IT" dirty="0"/>
        </a:p>
      </dgm:t>
    </dgm:pt>
    <dgm:pt modelId="{40FA00DF-85DF-47D7-9728-4E6E7E190507}" type="parTrans" cxnId="{449E91A5-9447-4E73-8498-306985312EAF}">
      <dgm:prSet/>
      <dgm:spPr/>
      <dgm:t>
        <a:bodyPr/>
        <a:lstStyle/>
        <a:p>
          <a:endParaRPr lang="it-IT"/>
        </a:p>
      </dgm:t>
    </dgm:pt>
    <dgm:pt modelId="{AC53F1A6-6174-4A50-A97E-D08143624D10}" type="sibTrans" cxnId="{449E91A5-9447-4E73-8498-306985312EAF}">
      <dgm:prSet/>
      <dgm:spPr/>
      <dgm:t>
        <a:bodyPr/>
        <a:lstStyle/>
        <a:p>
          <a:endParaRPr lang="it-IT"/>
        </a:p>
      </dgm:t>
    </dgm:pt>
    <dgm:pt modelId="{D4FD1B76-C162-48E8-B0DB-3031EDD66726}">
      <dgm:prSet phldrT="[Text]"/>
      <dgm:spPr>
        <a:solidFill>
          <a:schemeClr val="accent6"/>
        </a:solidFill>
      </dgm:spPr>
      <dgm:t>
        <a:bodyPr/>
        <a:lstStyle/>
        <a:p>
          <a:r>
            <a:rPr lang="it-IT" dirty="0" smtClean="0"/>
            <a:t>Stored on </a:t>
          </a:r>
          <a:r>
            <a:rPr lang="it-IT" dirty="0" err="1" smtClean="0"/>
            <a:t>board</a:t>
          </a:r>
          <a:r>
            <a:rPr lang="it-IT" dirty="0" smtClean="0"/>
            <a:t> with trash </a:t>
          </a:r>
          <a:r>
            <a:rPr lang="it-IT" dirty="0" err="1" smtClean="0"/>
            <a:t>increasing</a:t>
          </a:r>
          <a:r>
            <a:rPr lang="it-IT" dirty="0" smtClean="0"/>
            <a:t> IMS </a:t>
          </a:r>
          <a:r>
            <a:rPr lang="it-IT" dirty="0" err="1" smtClean="0"/>
            <a:t>problems</a:t>
          </a:r>
          <a:endParaRPr lang="it-IT" dirty="0"/>
        </a:p>
      </dgm:t>
    </dgm:pt>
    <dgm:pt modelId="{369FA1C8-BC66-4027-B05A-0FCCB68B408E}" type="parTrans" cxnId="{93D4B172-4570-4056-A2A8-D5410FF66E55}">
      <dgm:prSet/>
      <dgm:spPr/>
      <dgm:t>
        <a:bodyPr/>
        <a:lstStyle/>
        <a:p>
          <a:endParaRPr lang="it-IT"/>
        </a:p>
      </dgm:t>
    </dgm:pt>
    <dgm:pt modelId="{F276DDE9-F77C-4BD7-8F12-9B3312BE4C1C}" type="sibTrans" cxnId="{93D4B172-4570-4056-A2A8-D5410FF66E55}">
      <dgm:prSet/>
      <dgm:spPr/>
      <dgm:t>
        <a:bodyPr/>
        <a:lstStyle/>
        <a:p>
          <a:endParaRPr lang="it-IT"/>
        </a:p>
      </dgm:t>
    </dgm:pt>
    <dgm:pt modelId="{BA5EA5EC-830E-4727-8C83-043DB767AB03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dirty="0" smtClean="0"/>
            <a:t>Destroyed with cargo </a:t>
          </a:r>
          <a:r>
            <a:rPr lang="it-IT" dirty="0" err="1" smtClean="0"/>
            <a:t>burn</a:t>
          </a:r>
          <a:endParaRPr lang="it-IT" dirty="0"/>
        </a:p>
      </dgm:t>
    </dgm:pt>
    <dgm:pt modelId="{39474376-45A8-4BF5-9DF9-E2D5ACA84764}" type="parTrans" cxnId="{75516D29-F2A2-45FE-A23B-21CFFBCAF0CB}">
      <dgm:prSet/>
      <dgm:spPr/>
      <dgm:t>
        <a:bodyPr/>
        <a:lstStyle/>
        <a:p>
          <a:endParaRPr lang="it-IT"/>
        </a:p>
      </dgm:t>
    </dgm:pt>
    <dgm:pt modelId="{5259CC4A-5DE7-4CC5-BA99-3429B70CF6CD}" type="sibTrans" cxnId="{75516D29-F2A2-45FE-A23B-21CFFBCAF0CB}">
      <dgm:prSet/>
      <dgm:spPr/>
      <dgm:t>
        <a:bodyPr/>
        <a:lstStyle/>
        <a:p>
          <a:endParaRPr lang="it-IT" dirty="0"/>
        </a:p>
      </dgm:t>
    </dgm:pt>
    <dgm:pt modelId="{09531F99-7353-4669-AB65-50A2BF092185}" type="pres">
      <dgm:prSet presAssocID="{FE2F9C28-D5D2-4F09-94DB-9400A3483F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70AC4BD-6D81-433F-A53A-2DFC8F1F922A}" type="pres">
      <dgm:prSet presAssocID="{E0E3DC40-162E-49E0-A211-40F8497238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A41367-0A90-497C-9127-EE52288F7C6A}" type="pres">
      <dgm:prSet presAssocID="{7737CD0B-2432-4765-95B9-A550E308E233}" presName="sibTrans" presStyleLbl="sibTrans2D1" presStyleIdx="0" presStyleCnt="4"/>
      <dgm:spPr/>
      <dgm:t>
        <a:bodyPr/>
        <a:lstStyle/>
        <a:p>
          <a:endParaRPr lang="it-IT"/>
        </a:p>
      </dgm:t>
    </dgm:pt>
    <dgm:pt modelId="{67FED982-2D5E-4CDF-8D1D-8E84331AE34D}" type="pres">
      <dgm:prSet presAssocID="{7737CD0B-2432-4765-95B9-A550E308E233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B7B89951-61A9-47E2-B555-85B4D104567B}" type="pres">
      <dgm:prSet presAssocID="{57DC25B2-278A-4BF5-9797-5B2BCA65BF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6EFE9B-444E-4C3C-9947-2D4C7C64B9FF}" type="pres">
      <dgm:prSet presAssocID="{AC53F1A6-6174-4A50-A97E-D08143624D10}" presName="sibTrans" presStyleLbl="sibTrans2D1" presStyleIdx="1" presStyleCnt="4"/>
      <dgm:spPr/>
      <dgm:t>
        <a:bodyPr/>
        <a:lstStyle/>
        <a:p>
          <a:endParaRPr lang="it-IT"/>
        </a:p>
      </dgm:t>
    </dgm:pt>
    <dgm:pt modelId="{A96DC8E2-00CC-4139-A9FD-1E581D9CF1F6}" type="pres">
      <dgm:prSet presAssocID="{AC53F1A6-6174-4A50-A97E-D08143624D10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E2AA2479-B7D7-4F24-A77D-7BAA75577359}" type="pres">
      <dgm:prSet presAssocID="{D4FD1B76-C162-48E8-B0DB-3031EDD6672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FA1C78-0059-4D13-8F62-63C79AF3466C}" type="pres">
      <dgm:prSet presAssocID="{F276DDE9-F77C-4BD7-8F12-9B3312BE4C1C}" presName="sibTrans" presStyleLbl="sibTrans2D1" presStyleIdx="2" presStyleCnt="4"/>
      <dgm:spPr/>
      <dgm:t>
        <a:bodyPr/>
        <a:lstStyle/>
        <a:p>
          <a:endParaRPr lang="it-IT"/>
        </a:p>
      </dgm:t>
    </dgm:pt>
    <dgm:pt modelId="{A4BDA2C3-445E-4648-BE03-6A73107C60ED}" type="pres">
      <dgm:prSet presAssocID="{F276DDE9-F77C-4BD7-8F12-9B3312BE4C1C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F1B4F88F-1AE3-4CCA-991D-23C154CD601E}" type="pres">
      <dgm:prSet presAssocID="{BA5EA5EC-830E-4727-8C83-043DB767AB0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750664-2E57-48B7-92BE-F5505AC1EFA8}" type="pres">
      <dgm:prSet presAssocID="{5259CC4A-5DE7-4CC5-BA99-3429B70CF6CD}" presName="sibTrans" presStyleLbl="sibTrans2D1" presStyleIdx="3" presStyleCnt="4"/>
      <dgm:spPr/>
      <dgm:t>
        <a:bodyPr/>
        <a:lstStyle/>
        <a:p>
          <a:endParaRPr lang="it-IT"/>
        </a:p>
      </dgm:t>
    </dgm:pt>
    <dgm:pt modelId="{4949CF36-1A7A-4F9D-BA7A-B41A0F9AC85C}" type="pres">
      <dgm:prSet presAssocID="{5259CC4A-5DE7-4CC5-BA99-3429B70CF6CD}" presName="connectorText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8C11ED6D-362A-4647-9E48-F14F13A543DF}" srcId="{FE2F9C28-D5D2-4F09-94DB-9400A3483FEE}" destId="{E0E3DC40-162E-49E0-A211-40F849723866}" srcOrd="0" destOrd="0" parTransId="{DB0286E3-7993-46AE-BBF7-F3A39BF696AC}" sibTransId="{7737CD0B-2432-4765-95B9-A550E308E233}"/>
    <dgm:cxn modelId="{449E91A5-9447-4E73-8498-306985312EAF}" srcId="{FE2F9C28-D5D2-4F09-94DB-9400A3483FEE}" destId="{57DC25B2-278A-4BF5-9797-5B2BCA65BFDF}" srcOrd="1" destOrd="0" parTransId="{40FA00DF-85DF-47D7-9728-4E6E7E190507}" sibTransId="{AC53F1A6-6174-4A50-A97E-D08143624D10}"/>
    <dgm:cxn modelId="{0C6EC261-9CC9-4FD3-93E4-9DFA562ACF4E}" type="presOf" srcId="{BA5EA5EC-830E-4727-8C83-043DB767AB03}" destId="{F1B4F88F-1AE3-4CCA-991D-23C154CD601E}" srcOrd="0" destOrd="0" presId="urn:microsoft.com/office/officeart/2005/8/layout/cycle2"/>
    <dgm:cxn modelId="{097D1765-AC65-4D26-AFA5-DC0DF42619B9}" type="presOf" srcId="{7737CD0B-2432-4765-95B9-A550E308E233}" destId="{67FED982-2D5E-4CDF-8D1D-8E84331AE34D}" srcOrd="1" destOrd="0" presId="urn:microsoft.com/office/officeart/2005/8/layout/cycle2"/>
    <dgm:cxn modelId="{94B7D448-E9DE-4D2A-8BFE-2733F524E061}" type="presOf" srcId="{AC53F1A6-6174-4A50-A97E-D08143624D10}" destId="{A96DC8E2-00CC-4139-A9FD-1E581D9CF1F6}" srcOrd="1" destOrd="0" presId="urn:microsoft.com/office/officeart/2005/8/layout/cycle2"/>
    <dgm:cxn modelId="{0640861F-54B7-45B2-9B27-FAB4BA2DF063}" type="presOf" srcId="{E0E3DC40-162E-49E0-A211-40F849723866}" destId="{170AC4BD-6D81-433F-A53A-2DFC8F1F922A}" srcOrd="0" destOrd="0" presId="urn:microsoft.com/office/officeart/2005/8/layout/cycle2"/>
    <dgm:cxn modelId="{7631F836-CE3A-44F2-89FA-FB7ECAA8B69B}" type="presOf" srcId="{FE2F9C28-D5D2-4F09-94DB-9400A3483FEE}" destId="{09531F99-7353-4669-AB65-50A2BF092185}" srcOrd="0" destOrd="0" presId="urn:microsoft.com/office/officeart/2005/8/layout/cycle2"/>
    <dgm:cxn modelId="{1ED3069E-DC69-482C-805B-97AFB8490D5E}" type="presOf" srcId="{AC53F1A6-6174-4A50-A97E-D08143624D10}" destId="{4F6EFE9B-444E-4C3C-9947-2D4C7C64B9FF}" srcOrd="0" destOrd="0" presId="urn:microsoft.com/office/officeart/2005/8/layout/cycle2"/>
    <dgm:cxn modelId="{CF6E25C2-D44A-4CEA-B822-8187B013C16F}" type="presOf" srcId="{D4FD1B76-C162-48E8-B0DB-3031EDD66726}" destId="{E2AA2479-B7D7-4F24-A77D-7BAA75577359}" srcOrd="0" destOrd="0" presId="urn:microsoft.com/office/officeart/2005/8/layout/cycle2"/>
    <dgm:cxn modelId="{F7CD9E4F-4EC2-45A2-B016-522E07D649D3}" type="presOf" srcId="{57DC25B2-278A-4BF5-9797-5B2BCA65BFDF}" destId="{B7B89951-61A9-47E2-B555-85B4D104567B}" srcOrd="0" destOrd="0" presId="urn:microsoft.com/office/officeart/2005/8/layout/cycle2"/>
    <dgm:cxn modelId="{75516D29-F2A2-45FE-A23B-21CFFBCAF0CB}" srcId="{FE2F9C28-D5D2-4F09-94DB-9400A3483FEE}" destId="{BA5EA5EC-830E-4727-8C83-043DB767AB03}" srcOrd="3" destOrd="0" parTransId="{39474376-45A8-4BF5-9DF9-E2D5ACA84764}" sibTransId="{5259CC4A-5DE7-4CC5-BA99-3429B70CF6CD}"/>
    <dgm:cxn modelId="{FDF5B593-B160-4DD2-B2E3-7F1BD65DC600}" type="presOf" srcId="{5259CC4A-5DE7-4CC5-BA99-3429B70CF6CD}" destId="{5E750664-2E57-48B7-92BE-F5505AC1EFA8}" srcOrd="0" destOrd="0" presId="urn:microsoft.com/office/officeart/2005/8/layout/cycle2"/>
    <dgm:cxn modelId="{93D4B172-4570-4056-A2A8-D5410FF66E55}" srcId="{FE2F9C28-D5D2-4F09-94DB-9400A3483FEE}" destId="{D4FD1B76-C162-48E8-B0DB-3031EDD66726}" srcOrd="2" destOrd="0" parTransId="{369FA1C8-BC66-4027-B05A-0FCCB68B408E}" sibTransId="{F276DDE9-F77C-4BD7-8F12-9B3312BE4C1C}"/>
    <dgm:cxn modelId="{D60A8F65-0C73-4718-B0CA-23FB6D6AF104}" type="presOf" srcId="{7737CD0B-2432-4765-95B9-A550E308E233}" destId="{58A41367-0A90-497C-9127-EE52288F7C6A}" srcOrd="0" destOrd="0" presId="urn:microsoft.com/office/officeart/2005/8/layout/cycle2"/>
    <dgm:cxn modelId="{AA8609EC-83E5-4EC6-B31A-C023B66CC201}" type="presOf" srcId="{F276DDE9-F77C-4BD7-8F12-9B3312BE4C1C}" destId="{0CFA1C78-0059-4D13-8F62-63C79AF3466C}" srcOrd="0" destOrd="0" presId="urn:microsoft.com/office/officeart/2005/8/layout/cycle2"/>
    <dgm:cxn modelId="{B3F0B4E2-AEDF-414E-89C9-4FA4271F7001}" type="presOf" srcId="{5259CC4A-5DE7-4CC5-BA99-3429B70CF6CD}" destId="{4949CF36-1A7A-4F9D-BA7A-B41A0F9AC85C}" srcOrd="1" destOrd="0" presId="urn:microsoft.com/office/officeart/2005/8/layout/cycle2"/>
    <dgm:cxn modelId="{8FD2D44F-7437-4758-BA07-1438FAB2F546}" type="presOf" srcId="{F276DDE9-F77C-4BD7-8F12-9B3312BE4C1C}" destId="{A4BDA2C3-445E-4648-BE03-6A73107C60ED}" srcOrd="1" destOrd="0" presId="urn:microsoft.com/office/officeart/2005/8/layout/cycle2"/>
    <dgm:cxn modelId="{38E896D2-2A1B-4867-9671-2C7B62A95E59}" type="presParOf" srcId="{09531F99-7353-4669-AB65-50A2BF092185}" destId="{170AC4BD-6D81-433F-A53A-2DFC8F1F922A}" srcOrd="0" destOrd="0" presId="urn:microsoft.com/office/officeart/2005/8/layout/cycle2"/>
    <dgm:cxn modelId="{80AC4BF5-E3BC-449C-941A-9329F3AB09A4}" type="presParOf" srcId="{09531F99-7353-4669-AB65-50A2BF092185}" destId="{58A41367-0A90-497C-9127-EE52288F7C6A}" srcOrd="1" destOrd="0" presId="urn:microsoft.com/office/officeart/2005/8/layout/cycle2"/>
    <dgm:cxn modelId="{CDFD22C2-6386-4EBE-A54C-3F3E873D8FFA}" type="presParOf" srcId="{58A41367-0A90-497C-9127-EE52288F7C6A}" destId="{67FED982-2D5E-4CDF-8D1D-8E84331AE34D}" srcOrd="0" destOrd="0" presId="urn:microsoft.com/office/officeart/2005/8/layout/cycle2"/>
    <dgm:cxn modelId="{10453297-A121-4C56-8222-20A19F9B81E4}" type="presParOf" srcId="{09531F99-7353-4669-AB65-50A2BF092185}" destId="{B7B89951-61A9-47E2-B555-85B4D104567B}" srcOrd="2" destOrd="0" presId="urn:microsoft.com/office/officeart/2005/8/layout/cycle2"/>
    <dgm:cxn modelId="{FCB0CFBE-D84A-49EB-B770-49BB0F33FEE9}" type="presParOf" srcId="{09531F99-7353-4669-AB65-50A2BF092185}" destId="{4F6EFE9B-444E-4C3C-9947-2D4C7C64B9FF}" srcOrd="3" destOrd="0" presId="urn:microsoft.com/office/officeart/2005/8/layout/cycle2"/>
    <dgm:cxn modelId="{4D03A480-C8C4-40ED-A253-F48EC14A5745}" type="presParOf" srcId="{4F6EFE9B-444E-4C3C-9947-2D4C7C64B9FF}" destId="{A96DC8E2-00CC-4139-A9FD-1E581D9CF1F6}" srcOrd="0" destOrd="0" presId="urn:microsoft.com/office/officeart/2005/8/layout/cycle2"/>
    <dgm:cxn modelId="{E055BAAE-4122-43BF-AFF2-EE2CEA501BDD}" type="presParOf" srcId="{09531F99-7353-4669-AB65-50A2BF092185}" destId="{E2AA2479-B7D7-4F24-A77D-7BAA75577359}" srcOrd="4" destOrd="0" presId="urn:microsoft.com/office/officeart/2005/8/layout/cycle2"/>
    <dgm:cxn modelId="{FED231F4-97DF-4E36-BEC1-8D015050CA66}" type="presParOf" srcId="{09531F99-7353-4669-AB65-50A2BF092185}" destId="{0CFA1C78-0059-4D13-8F62-63C79AF3466C}" srcOrd="5" destOrd="0" presId="urn:microsoft.com/office/officeart/2005/8/layout/cycle2"/>
    <dgm:cxn modelId="{66679B45-078E-499C-87C0-C88E5CBF9866}" type="presParOf" srcId="{0CFA1C78-0059-4D13-8F62-63C79AF3466C}" destId="{A4BDA2C3-445E-4648-BE03-6A73107C60ED}" srcOrd="0" destOrd="0" presId="urn:microsoft.com/office/officeart/2005/8/layout/cycle2"/>
    <dgm:cxn modelId="{FCE512B5-5EDD-400C-8BB4-B87440DC9B1A}" type="presParOf" srcId="{09531F99-7353-4669-AB65-50A2BF092185}" destId="{F1B4F88F-1AE3-4CCA-991D-23C154CD601E}" srcOrd="6" destOrd="0" presId="urn:microsoft.com/office/officeart/2005/8/layout/cycle2"/>
    <dgm:cxn modelId="{A62EF195-89EE-41AC-B8E8-BB8AEBB43955}" type="presParOf" srcId="{09531F99-7353-4669-AB65-50A2BF092185}" destId="{5E750664-2E57-48B7-92BE-F5505AC1EFA8}" srcOrd="7" destOrd="0" presId="urn:microsoft.com/office/officeart/2005/8/layout/cycle2"/>
    <dgm:cxn modelId="{DAF40363-2042-40F4-B0F9-1E322AE63E59}" type="presParOf" srcId="{5E750664-2E57-48B7-92BE-F5505AC1EFA8}" destId="{4949CF36-1A7A-4F9D-BA7A-B41A0F9AC85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9814F-BAEC-48D2-BE82-67430C61615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14EBD4B-8A1E-46E8-B500-91125E8BE644}">
      <dgm:prSet phldrT="[Text]"/>
      <dgm:spPr/>
      <dgm:t>
        <a:bodyPr/>
        <a:lstStyle/>
        <a:p>
          <a:r>
            <a:rPr lang="en-US" dirty="0" smtClean="0"/>
            <a:t>Develop new technological clothes for Exploration</a:t>
          </a:r>
          <a:endParaRPr lang="it-IT" dirty="0"/>
        </a:p>
      </dgm:t>
    </dgm:pt>
    <dgm:pt modelId="{F6CE1CEE-CBED-483A-8815-6729561BEFAC}" type="parTrans" cxnId="{5ECCB795-5D74-443A-A9E7-FBBBFB5C71BE}">
      <dgm:prSet/>
      <dgm:spPr/>
      <dgm:t>
        <a:bodyPr/>
        <a:lstStyle/>
        <a:p>
          <a:endParaRPr lang="it-IT"/>
        </a:p>
      </dgm:t>
    </dgm:pt>
    <dgm:pt modelId="{7D93E8DB-56FD-4C92-A2E6-7675FE2EC5D2}" type="sibTrans" cxnId="{5ECCB795-5D74-443A-A9E7-FBBBFB5C71BE}">
      <dgm:prSet/>
      <dgm:spPr/>
      <dgm:t>
        <a:bodyPr/>
        <a:lstStyle/>
        <a:p>
          <a:endParaRPr lang="it-IT"/>
        </a:p>
      </dgm:t>
    </dgm:pt>
    <dgm:pt modelId="{28F22A75-F6B6-423B-B305-47BFB73ABCBC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dirty="0" smtClean="0"/>
            <a:t>Less cargo up mass and down mass (reduce costs)</a:t>
          </a:r>
          <a:endParaRPr lang="it-IT" dirty="0"/>
        </a:p>
      </dgm:t>
    </dgm:pt>
    <dgm:pt modelId="{3252A04F-8396-4C52-A689-AC49AFC41FEF}" type="parTrans" cxnId="{7273143D-D24B-4D2B-83F9-403FA38C17C6}">
      <dgm:prSet/>
      <dgm:spPr/>
      <dgm:t>
        <a:bodyPr/>
        <a:lstStyle/>
        <a:p>
          <a:endParaRPr lang="it-IT"/>
        </a:p>
      </dgm:t>
    </dgm:pt>
    <dgm:pt modelId="{020B9C33-4A8A-4D5E-A8E5-64BAF3A270A7}" type="sibTrans" cxnId="{7273143D-D24B-4D2B-83F9-403FA38C17C6}">
      <dgm:prSet/>
      <dgm:spPr/>
      <dgm:t>
        <a:bodyPr/>
        <a:lstStyle/>
        <a:p>
          <a:endParaRPr lang="it-IT"/>
        </a:p>
      </dgm:t>
    </dgm:pt>
    <dgm:pt modelId="{F926F696-A1E8-4603-96A3-9B5DE1EFB7FC}">
      <dgm:prSet phldrT="[Tex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it-IT" dirty="0" smtClean="0"/>
            <a:t>Reduce </a:t>
          </a:r>
          <a:r>
            <a:rPr lang="it-IT" dirty="0" err="1" smtClean="0"/>
            <a:t>storage</a:t>
          </a:r>
          <a:r>
            <a:rPr lang="it-IT" dirty="0" smtClean="0"/>
            <a:t> </a:t>
          </a:r>
          <a:r>
            <a:rPr lang="it-IT" dirty="0" err="1" smtClean="0"/>
            <a:t>problem</a:t>
          </a:r>
          <a:r>
            <a:rPr lang="it-IT" dirty="0" smtClean="0"/>
            <a:t> on </a:t>
          </a:r>
          <a:r>
            <a:rPr lang="it-IT" dirty="0" err="1" smtClean="0"/>
            <a:t>board</a:t>
          </a:r>
          <a:endParaRPr lang="it-IT" dirty="0"/>
        </a:p>
      </dgm:t>
    </dgm:pt>
    <dgm:pt modelId="{52D65004-D6CF-4ED8-A311-7C190F1786B5}" type="parTrans" cxnId="{07DFBA5D-4205-45B9-872E-7893C538A316}">
      <dgm:prSet/>
      <dgm:spPr/>
      <dgm:t>
        <a:bodyPr/>
        <a:lstStyle/>
        <a:p>
          <a:endParaRPr lang="it-IT"/>
        </a:p>
      </dgm:t>
    </dgm:pt>
    <dgm:pt modelId="{FDA0F01C-CDD2-4A0D-878D-F59703C34026}" type="sibTrans" cxnId="{07DFBA5D-4205-45B9-872E-7893C538A316}">
      <dgm:prSet/>
      <dgm:spPr/>
      <dgm:t>
        <a:bodyPr/>
        <a:lstStyle/>
        <a:p>
          <a:endParaRPr lang="it-IT"/>
        </a:p>
      </dgm:t>
    </dgm:pt>
    <dgm:pt modelId="{EE212A7B-4BA4-44BC-B2B0-A5F849DB4B15}">
      <dgm:prSet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dirty="0" smtClean="0"/>
            <a:t>Improve astronaut wellness on board</a:t>
          </a:r>
          <a:endParaRPr lang="it-IT" dirty="0"/>
        </a:p>
      </dgm:t>
    </dgm:pt>
    <dgm:pt modelId="{87FA6F92-6EE2-41BC-80E7-5EF8E8F380F9}" type="parTrans" cxnId="{0FA875BD-7578-45A5-AD48-FD2F98508744}">
      <dgm:prSet/>
      <dgm:spPr/>
      <dgm:t>
        <a:bodyPr/>
        <a:lstStyle/>
        <a:p>
          <a:endParaRPr lang="it-IT"/>
        </a:p>
      </dgm:t>
    </dgm:pt>
    <dgm:pt modelId="{79704482-8999-4502-B88F-9FD56C2649DA}" type="sibTrans" cxnId="{0FA875BD-7578-45A5-AD48-FD2F98508744}">
      <dgm:prSet/>
      <dgm:spPr/>
      <dgm:t>
        <a:bodyPr/>
        <a:lstStyle/>
        <a:p>
          <a:endParaRPr lang="it-IT"/>
        </a:p>
      </dgm:t>
    </dgm:pt>
    <dgm:pt modelId="{6D55C133-C7E4-4EE8-A78F-787D4A7AA3A5}">
      <dgm:prSet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 smtClean="0"/>
            <a:t>Follow on for terrestrial usage (athletes, extreme sports, etc..)</a:t>
          </a:r>
          <a:endParaRPr lang="it-IT" dirty="0"/>
        </a:p>
      </dgm:t>
    </dgm:pt>
    <dgm:pt modelId="{9C6B68FC-8C22-42E6-841C-72C810D8F1A3}" type="parTrans" cxnId="{A704C930-EE4F-4983-B728-6FD5D9B39BB6}">
      <dgm:prSet/>
      <dgm:spPr/>
      <dgm:t>
        <a:bodyPr/>
        <a:lstStyle/>
        <a:p>
          <a:endParaRPr lang="it-IT"/>
        </a:p>
      </dgm:t>
    </dgm:pt>
    <dgm:pt modelId="{BCE9E13C-BCE6-40C0-8709-736CA1D556B4}" type="sibTrans" cxnId="{A704C930-EE4F-4983-B728-6FD5D9B39BB6}">
      <dgm:prSet/>
      <dgm:spPr/>
      <dgm:t>
        <a:bodyPr/>
        <a:lstStyle/>
        <a:p>
          <a:endParaRPr lang="it-IT"/>
        </a:p>
      </dgm:t>
    </dgm:pt>
    <dgm:pt modelId="{F2549653-34F9-4BAF-89F2-AA8D1A58A281}">
      <dgm:prSet/>
      <dgm:spPr/>
      <dgm:t>
        <a:bodyPr/>
        <a:lstStyle/>
        <a:p>
          <a:endParaRPr lang="it-IT"/>
        </a:p>
      </dgm:t>
    </dgm:pt>
    <dgm:pt modelId="{792E7BAC-FCB4-4540-A102-EFDDAC4ED999}" type="parTrans" cxnId="{56E2C85A-FD54-4306-996C-FA1429EC1D39}">
      <dgm:prSet/>
      <dgm:spPr/>
      <dgm:t>
        <a:bodyPr/>
        <a:lstStyle/>
        <a:p>
          <a:endParaRPr lang="it-IT"/>
        </a:p>
      </dgm:t>
    </dgm:pt>
    <dgm:pt modelId="{C2E5F36A-5175-4574-AAF5-292D59B0EAA8}" type="sibTrans" cxnId="{56E2C85A-FD54-4306-996C-FA1429EC1D39}">
      <dgm:prSet/>
      <dgm:spPr/>
      <dgm:t>
        <a:bodyPr/>
        <a:lstStyle/>
        <a:p>
          <a:endParaRPr lang="it-IT"/>
        </a:p>
      </dgm:t>
    </dgm:pt>
    <dgm:pt modelId="{E1769CD2-8B7E-4637-B967-85D9C974F733}">
      <dgm:prSet/>
      <dgm:spPr/>
      <dgm:t>
        <a:bodyPr/>
        <a:lstStyle/>
        <a:p>
          <a:endParaRPr lang="it-IT"/>
        </a:p>
      </dgm:t>
    </dgm:pt>
    <dgm:pt modelId="{C57212B3-2158-421B-9BA4-79C696B3BA2F}" type="parTrans" cxnId="{617CBF49-74BE-40CF-84CC-EF32D6ECC2DB}">
      <dgm:prSet/>
      <dgm:spPr/>
      <dgm:t>
        <a:bodyPr/>
        <a:lstStyle/>
        <a:p>
          <a:endParaRPr lang="it-IT"/>
        </a:p>
      </dgm:t>
    </dgm:pt>
    <dgm:pt modelId="{FF585221-AE45-43AE-8F3D-E4E197CE572D}" type="sibTrans" cxnId="{617CBF49-74BE-40CF-84CC-EF32D6ECC2DB}">
      <dgm:prSet/>
      <dgm:spPr/>
      <dgm:t>
        <a:bodyPr/>
        <a:lstStyle/>
        <a:p>
          <a:endParaRPr lang="it-IT"/>
        </a:p>
      </dgm:t>
    </dgm:pt>
    <dgm:pt modelId="{1613E798-6997-4C6D-BAAC-B89FD6D88346}" type="pres">
      <dgm:prSet presAssocID="{AA19814F-BAEC-48D2-BE82-67430C6161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4930F99-7B16-41A1-8D3D-62A5501774E4}" type="pres">
      <dgm:prSet presAssocID="{AA19814F-BAEC-48D2-BE82-67430C616156}" presName="radial" presStyleCnt="0">
        <dgm:presLayoutVars>
          <dgm:animLvl val="ctr"/>
        </dgm:presLayoutVars>
      </dgm:prSet>
      <dgm:spPr/>
    </dgm:pt>
    <dgm:pt modelId="{5B64AB6B-8995-46A3-9200-79B0C2D90178}" type="pres">
      <dgm:prSet presAssocID="{114EBD4B-8A1E-46E8-B500-91125E8BE644}" presName="centerShape" presStyleLbl="vennNode1" presStyleIdx="0" presStyleCnt="5"/>
      <dgm:spPr/>
      <dgm:t>
        <a:bodyPr/>
        <a:lstStyle/>
        <a:p>
          <a:endParaRPr lang="it-IT"/>
        </a:p>
      </dgm:t>
    </dgm:pt>
    <dgm:pt modelId="{34E53770-167A-42EA-8C87-21720DA38ACB}" type="pres">
      <dgm:prSet presAssocID="{28F22A75-F6B6-423B-B305-47BFB73ABCBC}" presName="node" presStyleLbl="vennNode1" presStyleIdx="1" presStyleCnt="5" custScaleX="123289" custScaleY="1402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F0449E-3853-42D4-925A-0C83E7A8A9A1}" type="pres">
      <dgm:prSet presAssocID="{EE212A7B-4BA4-44BC-B2B0-A5F849DB4B15}" presName="node" presStyleLbl="vennNode1" presStyleIdx="2" presStyleCnt="5" custScaleX="108651" custScaleY="13240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D6B2B7-C6F3-46A4-BB14-5FE19E7A2FC6}" type="pres">
      <dgm:prSet presAssocID="{F926F696-A1E8-4603-96A3-9B5DE1EFB7FC}" presName="node" presStyleLbl="vennNode1" presStyleIdx="3" presStyleCnt="5" custScaleY="1257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B47603-54EA-41D3-B510-C2DEB8BA8427}" type="pres">
      <dgm:prSet presAssocID="{6D55C133-C7E4-4EE8-A78F-787D4A7AA3A5}" presName="node" presStyleLbl="vennNode1" presStyleIdx="4" presStyleCnt="5" custScaleY="1342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704C930-EE4F-4983-B728-6FD5D9B39BB6}" srcId="{114EBD4B-8A1E-46E8-B500-91125E8BE644}" destId="{6D55C133-C7E4-4EE8-A78F-787D4A7AA3A5}" srcOrd="3" destOrd="0" parTransId="{9C6B68FC-8C22-42E6-841C-72C810D8F1A3}" sibTransId="{BCE9E13C-BCE6-40C0-8709-736CA1D556B4}"/>
    <dgm:cxn modelId="{52524DC1-E81B-46AE-B175-9FD8C36E0379}" type="presOf" srcId="{AA19814F-BAEC-48D2-BE82-67430C616156}" destId="{1613E798-6997-4C6D-BAAC-B89FD6D88346}" srcOrd="0" destOrd="0" presId="urn:microsoft.com/office/officeart/2005/8/layout/radial3"/>
    <dgm:cxn modelId="{617CBF49-74BE-40CF-84CC-EF32D6ECC2DB}" srcId="{AA19814F-BAEC-48D2-BE82-67430C616156}" destId="{E1769CD2-8B7E-4637-B967-85D9C974F733}" srcOrd="1" destOrd="0" parTransId="{C57212B3-2158-421B-9BA4-79C696B3BA2F}" sibTransId="{FF585221-AE45-43AE-8F3D-E4E197CE572D}"/>
    <dgm:cxn modelId="{9AE7F800-DB39-4EF0-ACC1-DC7B9930C0A4}" type="presOf" srcId="{EE212A7B-4BA4-44BC-B2B0-A5F849DB4B15}" destId="{4DF0449E-3853-42D4-925A-0C83E7A8A9A1}" srcOrd="0" destOrd="0" presId="urn:microsoft.com/office/officeart/2005/8/layout/radial3"/>
    <dgm:cxn modelId="{5ECCB795-5D74-443A-A9E7-FBBBFB5C71BE}" srcId="{AA19814F-BAEC-48D2-BE82-67430C616156}" destId="{114EBD4B-8A1E-46E8-B500-91125E8BE644}" srcOrd="0" destOrd="0" parTransId="{F6CE1CEE-CBED-483A-8815-6729561BEFAC}" sibTransId="{7D93E8DB-56FD-4C92-A2E6-7675FE2EC5D2}"/>
    <dgm:cxn modelId="{68D145F4-F48B-443C-A7FB-B14976361679}" type="presOf" srcId="{6D55C133-C7E4-4EE8-A78F-787D4A7AA3A5}" destId="{85B47603-54EA-41D3-B510-C2DEB8BA8427}" srcOrd="0" destOrd="0" presId="urn:microsoft.com/office/officeart/2005/8/layout/radial3"/>
    <dgm:cxn modelId="{4EC17341-D17B-427A-8558-5E7E31EF0F77}" type="presOf" srcId="{F926F696-A1E8-4603-96A3-9B5DE1EFB7FC}" destId="{38D6B2B7-C6F3-46A4-BB14-5FE19E7A2FC6}" srcOrd="0" destOrd="0" presId="urn:microsoft.com/office/officeart/2005/8/layout/radial3"/>
    <dgm:cxn modelId="{64863FFA-6AA3-4D35-8172-8983C442AE75}" type="presOf" srcId="{114EBD4B-8A1E-46E8-B500-91125E8BE644}" destId="{5B64AB6B-8995-46A3-9200-79B0C2D90178}" srcOrd="0" destOrd="0" presId="urn:microsoft.com/office/officeart/2005/8/layout/radial3"/>
    <dgm:cxn modelId="{0FA875BD-7578-45A5-AD48-FD2F98508744}" srcId="{114EBD4B-8A1E-46E8-B500-91125E8BE644}" destId="{EE212A7B-4BA4-44BC-B2B0-A5F849DB4B15}" srcOrd="1" destOrd="0" parTransId="{87FA6F92-6EE2-41BC-80E7-5EF8E8F380F9}" sibTransId="{79704482-8999-4502-B88F-9FD56C2649DA}"/>
    <dgm:cxn modelId="{56E2C85A-FD54-4306-996C-FA1429EC1D39}" srcId="{AA19814F-BAEC-48D2-BE82-67430C616156}" destId="{F2549653-34F9-4BAF-89F2-AA8D1A58A281}" srcOrd="2" destOrd="0" parTransId="{792E7BAC-FCB4-4540-A102-EFDDAC4ED999}" sibTransId="{C2E5F36A-5175-4574-AAF5-292D59B0EAA8}"/>
    <dgm:cxn modelId="{77315ACA-D3F2-466A-9680-888F4B233DA9}" type="presOf" srcId="{28F22A75-F6B6-423B-B305-47BFB73ABCBC}" destId="{34E53770-167A-42EA-8C87-21720DA38ACB}" srcOrd="0" destOrd="0" presId="urn:microsoft.com/office/officeart/2005/8/layout/radial3"/>
    <dgm:cxn modelId="{07DFBA5D-4205-45B9-872E-7893C538A316}" srcId="{114EBD4B-8A1E-46E8-B500-91125E8BE644}" destId="{F926F696-A1E8-4603-96A3-9B5DE1EFB7FC}" srcOrd="2" destOrd="0" parTransId="{52D65004-D6CF-4ED8-A311-7C190F1786B5}" sibTransId="{FDA0F01C-CDD2-4A0D-878D-F59703C34026}"/>
    <dgm:cxn modelId="{7273143D-D24B-4D2B-83F9-403FA38C17C6}" srcId="{114EBD4B-8A1E-46E8-B500-91125E8BE644}" destId="{28F22A75-F6B6-423B-B305-47BFB73ABCBC}" srcOrd="0" destOrd="0" parTransId="{3252A04F-8396-4C52-A689-AC49AFC41FEF}" sibTransId="{020B9C33-4A8A-4D5E-A8E5-64BAF3A270A7}"/>
    <dgm:cxn modelId="{086EE620-F006-4487-92E0-BC8E79A651C3}" type="presParOf" srcId="{1613E798-6997-4C6D-BAAC-B89FD6D88346}" destId="{44930F99-7B16-41A1-8D3D-62A5501774E4}" srcOrd="0" destOrd="0" presId="urn:microsoft.com/office/officeart/2005/8/layout/radial3"/>
    <dgm:cxn modelId="{C8F9C9D3-5C4F-4CD8-B1EE-979DB8772257}" type="presParOf" srcId="{44930F99-7B16-41A1-8D3D-62A5501774E4}" destId="{5B64AB6B-8995-46A3-9200-79B0C2D90178}" srcOrd="0" destOrd="0" presId="urn:microsoft.com/office/officeart/2005/8/layout/radial3"/>
    <dgm:cxn modelId="{B4763BA2-024C-44F7-B68E-B97062C2D688}" type="presParOf" srcId="{44930F99-7B16-41A1-8D3D-62A5501774E4}" destId="{34E53770-167A-42EA-8C87-21720DA38ACB}" srcOrd="1" destOrd="0" presId="urn:microsoft.com/office/officeart/2005/8/layout/radial3"/>
    <dgm:cxn modelId="{A37DDF30-EE97-41C7-8940-250087790542}" type="presParOf" srcId="{44930F99-7B16-41A1-8D3D-62A5501774E4}" destId="{4DF0449E-3853-42D4-925A-0C83E7A8A9A1}" srcOrd="2" destOrd="0" presId="urn:microsoft.com/office/officeart/2005/8/layout/radial3"/>
    <dgm:cxn modelId="{1E8A0CC5-D2E4-4953-9B33-6BAFFBF32360}" type="presParOf" srcId="{44930F99-7B16-41A1-8D3D-62A5501774E4}" destId="{38D6B2B7-C6F3-46A4-BB14-5FE19E7A2FC6}" srcOrd="3" destOrd="0" presId="urn:microsoft.com/office/officeart/2005/8/layout/radial3"/>
    <dgm:cxn modelId="{8E3DDE5A-0B62-468A-A68E-285BF0CAD6B8}" type="presParOf" srcId="{44930F99-7B16-41A1-8D3D-62A5501774E4}" destId="{85B47603-54EA-41D3-B510-C2DEB8BA842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80CE38-ECD2-4B14-A850-E44D93736D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A61CB6A-772F-4FFC-9146-093434CD0100}">
      <dgm:prSet phldrT="[Text]"/>
      <dgm:spPr/>
      <dgm:t>
        <a:bodyPr/>
        <a:lstStyle/>
        <a:p>
          <a:r>
            <a:rPr lang="it-IT" dirty="0" err="1" smtClean="0"/>
            <a:t>Siver</a:t>
          </a:r>
          <a:r>
            <a:rPr lang="it-IT" dirty="0" smtClean="0"/>
            <a:t> </a:t>
          </a:r>
          <a:r>
            <a:rPr lang="it-IT" dirty="0" err="1" smtClean="0"/>
            <a:t>Fibers</a:t>
          </a:r>
          <a:endParaRPr lang="it-IT" dirty="0"/>
        </a:p>
      </dgm:t>
    </dgm:pt>
    <dgm:pt modelId="{A91CA0E1-9578-4129-B4DD-12FDBA9AC22B}" type="parTrans" cxnId="{53CEF778-7CA9-4781-AF0C-463B0A6C5D9C}">
      <dgm:prSet/>
      <dgm:spPr/>
      <dgm:t>
        <a:bodyPr/>
        <a:lstStyle/>
        <a:p>
          <a:endParaRPr lang="it-IT"/>
        </a:p>
      </dgm:t>
    </dgm:pt>
    <dgm:pt modelId="{E40366A3-F4C6-4C93-BD4B-A81DC6CAFEBA}" type="sibTrans" cxnId="{53CEF778-7CA9-4781-AF0C-463B0A6C5D9C}">
      <dgm:prSet/>
      <dgm:spPr/>
      <dgm:t>
        <a:bodyPr/>
        <a:lstStyle/>
        <a:p>
          <a:endParaRPr lang="it-IT"/>
        </a:p>
      </dgm:t>
    </dgm:pt>
    <dgm:pt modelId="{8D89837E-5B79-4DFF-B0CD-BE377579129E}">
      <dgm:prSet phldrT="[Text]" custT="1"/>
      <dgm:spPr/>
      <dgm:t>
        <a:bodyPr/>
        <a:lstStyle/>
        <a:p>
          <a:r>
            <a:rPr lang="it-IT" sz="1800" dirty="0" smtClean="0"/>
            <a:t>Anti-</a:t>
          </a:r>
          <a:r>
            <a:rPr lang="it-IT" sz="1800" dirty="0" err="1" smtClean="0"/>
            <a:t>bacteria</a:t>
          </a:r>
          <a:r>
            <a:rPr lang="it-IT" sz="1800" dirty="0" smtClean="0"/>
            <a:t> </a:t>
          </a:r>
          <a:r>
            <a:rPr lang="it-IT" sz="1800" dirty="0" err="1" smtClean="0"/>
            <a:t>properties</a:t>
          </a:r>
          <a:endParaRPr lang="it-IT" sz="1800" dirty="0"/>
        </a:p>
      </dgm:t>
    </dgm:pt>
    <dgm:pt modelId="{D9D7E51D-4556-4BB4-B81E-1FF1A9CC3B00}" type="parTrans" cxnId="{577862FC-2EB5-425E-A0BD-C17819626592}">
      <dgm:prSet/>
      <dgm:spPr/>
      <dgm:t>
        <a:bodyPr/>
        <a:lstStyle/>
        <a:p>
          <a:endParaRPr lang="it-IT"/>
        </a:p>
      </dgm:t>
    </dgm:pt>
    <dgm:pt modelId="{F542A981-5017-4FBD-B351-1E629D07505E}" type="sibTrans" cxnId="{577862FC-2EB5-425E-A0BD-C17819626592}">
      <dgm:prSet/>
      <dgm:spPr/>
      <dgm:t>
        <a:bodyPr/>
        <a:lstStyle/>
        <a:p>
          <a:endParaRPr lang="it-IT"/>
        </a:p>
      </dgm:t>
    </dgm:pt>
    <dgm:pt modelId="{E0EF74CF-2E7B-4C4E-882D-FCB6556E4FAA}">
      <dgm:prSet phldrT="[Text]"/>
      <dgm:spPr/>
      <dgm:t>
        <a:bodyPr/>
        <a:lstStyle/>
        <a:p>
          <a:r>
            <a:rPr lang="it-IT" dirty="0" smtClean="0"/>
            <a:t>Carbon </a:t>
          </a:r>
          <a:r>
            <a:rPr lang="it-IT" dirty="0" err="1" smtClean="0"/>
            <a:t>Fibers</a:t>
          </a:r>
          <a:endParaRPr lang="it-IT" dirty="0"/>
        </a:p>
      </dgm:t>
    </dgm:pt>
    <dgm:pt modelId="{3AB77519-8600-4693-9066-242A91540C32}" type="parTrans" cxnId="{EE4A200B-C51B-488D-8A8D-2CEF059C87EF}">
      <dgm:prSet/>
      <dgm:spPr/>
      <dgm:t>
        <a:bodyPr/>
        <a:lstStyle/>
        <a:p>
          <a:endParaRPr lang="it-IT"/>
        </a:p>
      </dgm:t>
    </dgm:pt>
    <dgm:pt modelId="{14E7B08B-FB76-40A3-A003-050256395206}" type="sibTrans" cxnId="{EE4A200B-C51B-488D-8A8D-2CEF059C87EF}">
      <dgm:prSet/>
      <dgm:spPr/>
      <dgm:t>
        <a:bodyPr/>
        <a:lstStyle/>
        <a:p>
          <a:endParaRPr lang="it-IT"/>
        </a:p>
      </dgm:t>
    </dgm:pt>
    <dgm:pt modelId="{C13AF276-5BA6-461A-BC2A-D2CC9064D71A}">
      <dgm:prSet phldrT="[Text]" custT="1"/>
      <dgm:spPr/>
      <dgm:t>
        <a:bodyPr/>
        <a:lstStyle/>
        <a:p>
          <a:r>
            <a:rPr lang="it-IT" sz="1800" dirty="0" smtClean="0"/>
            <a:t>UV </a:t>
          </a:r>
          <a:r>
            <a:rPr lang="it-IT" sz="1800" dirty="0" err="1" smtClean="0"/>
            <a:t>resistant</a:t>
          </a:r>
          <a:endParaRPr lang="it-IT" sz="1800" dirty="0"/>
        </a:p>
      </dgm:t>
    </dgm:pt>
    <dgm:pt modelId="{4DC4787F-DB5C-47BD-A9B4-5D3026DCE026}" type="parTrans" cxnId="{A277C3B1-C33A-4F87-8870-55BFAF27DEB6}">
      <dgm:prSet/>
      <dgm:spPr/>
      <dgm:t>
        <a:bodyPr/>
        <a:lstStyle/>
        <a:p>
          <a:endParaRPr lang="it-IT"/>
        </a:p>
      </dgm:t>
    </dgm:pt>
    <dgm:pt modelId="{72567AD1-439E-46E6-B0AF-DBC62411DA36}" type="sibTrans" cxnId="{A277C3B1-C33A-4F87-8870-55BFAF27DEB6}">
      <dgm:prSet/>
      <dgm:spPr/>
      <dgm:t>
        <a:bodyPr/>
        <a:lstStyle/>
        <a:p>
          <a:endParaRPr lang="it-IT"/>
        </a:p>
      </dgm:t>
    </dgm:pt>
    <dgm:pt modelId="{8781CB9A-2472-433D-80B6-A6A0B506959D}">
      <dgm:prSet phldrT="[Text]" custT="1"/>
      <dgm:spPr/>
      <dgm:t>
        <a:bodyPr/>
        <a:lstStyle/>
        <a:p>
          <a:r>
            <a:rPr lang="it-IT" sz="1800" dirty="0" smtClean="0"/>
            <a:t>Scratch </a:t>
          </a:r>
          <a:r>
            <a:rPr lang="it-IT" sz="1800" dirty="0" err="1" smtClean="0"/>
            <a:t>resistant</a:t>
          </a:r>
          <a:endParaRPr lang="it-IT" sz="1800" dirty="0"/>
        </a:p>
      </dgm:t>
    </dgm:pt>
    <dgm:pt modelId="{F2252EFA-465A-41ED-A41F-0000AE74DD12}" type="parTrans" cxnId="{50DEFA99-2128-42D6-A505-62F1D8D9F834}">
      <dgm:prSet/>
      <dgm:spPr/>
      <dgm:t>
        <a:bodyPr/>
        <a:lstStyle/>
        <a:p>
          <a:endParaRPr lang="it-IT"/>
        </a:p>
      </dgm:t>
    </dgm:pt>
    <dgm:pt modelId="{06466C21-A809-4654-BCBE-C399DC0046CF}" type="sibTrans" cxnId="{50DEFA99-2128-42D6-A505-62F1D8D9F834}">
      <dgm:prSet/>
      <dgm:spPr/>
      <dgm:t>
        <a:bodyPr/>
        <a:lstStyle/>
        <a:p>
          <a:endParaRPr lang="it-IT"/>
        </a:p>
      </dgm:t>
    </dgm:pt>
    <dgm:pt modelId="{CBBE8D44-6F15-4F4B-84CF-1B177340A223}">
      <dgm:prSet phldrT="[Text]"/>
      <dgm:spPr/>
      <dgm:t>
        <a:bodyPr/>
        <a:lstStyle/>
        <a:p>
          <a:r>
            <a:rPr lang="it-IT" dirty="0" err="1" smtClean="0"/>
            <a:t>Wool</a:t>
          </a:r>
          <a:endParaRPr lang="it-IT" dirty="0"/>
        </a:p>
      </dgm:t>
    </dgm:pt>
    <dgm:pt modelId="{585CF711-12DB-44AF-B078-76BA68266C6D}" type="parTrans" cxnId="{B92C1AE5-405D-4CCB-B26D-5028F9DB7AEA}">
      <dgm:prSet/>
      <dgm:spPr/>
      <dgm:t>
        <a:bodyPr/>
        <a:lstStyle/>
        <a:p>
          <a:endParaRPr lang="it-IT"/>
        </a:p>
      </dgm:t>
    </dgm:pt>
    <dgm:pt modelId="{FC9A9DFC-18CD-4DEE-8369-80F99F549B5A}" type="sibTrans" cxnId="{B92C1AE5-405D-4CCB-B26D-5028F9DB7AEA}">
      <dgm:prSet/>
      <dgm:spPr/>
      <dgm:t>
        <a:bodyPr/>
        <a:lstStyle/>
        <a:p>
          <a:endParaRPr lang="it-IT"/>
        </a:p>
      </dgm:t>
    </dgm:pt>
    <dgm:pt modelId="{CE69E1AF-CD5D-42EF-92B0-3A9627E64026}">
      <dgm:prSet phldrT="[Text]" custT="1"/>
      <dgm:spPr/>
      <dgm:t>
        <a:bodyPr/>
        <a:lstStyle/>
        <a:p>
          <a:r>
            <a:rPr lang="it-IT" sz="1800" dirty="0" err="1" smtClean="0"/>
            <a:t>Thermoregulator</a:t>
          </a:r>
          <a:endParaRPr lang="it-IT" sz="1800" dirty="0"/>
        </a:p>
      </dgm:t>
    </dgm:pt>
    <dgm:pt modelId="{DF51E685-4153-4A79-8F63-8DBD85B24159}" type="parTrans" cxnId="{5BF0E633-E177-41AC-8382-5406CA459242}">
      <dgm:prSet/>
      <dgm:spPr/>
      <dgm:t>
        <a:bodyPr/>
        <a:lstStyle/>
        <a:p>
          <a:endParaRPr lang="it-IT"/>
        </a:p>
      </dgm:t>
    </dgm:pt>
    <dgm:pt modelId="{2A9A169B-CE06-4E82-947D-C5D05E7927B6}" type="sibTrans" cxnId="{5BF0E633-E177-41AC-8382-5406CA459242}">
      <dgm:prSet/>
      <dgm:spPr/>
      <dgm:t>
        <a:bodyPr/>
        <a:lstStyle/>
        <a:p>
          <a:endParaRPr lang="it-IT"/>
        </a:p>
      </dgm:t>
    </dgm:pt>
    <dgm:pt modelId="{277012A1-CBA2-4A83-BA26-D27CE5B03423}">
      <dgm:prSet phldrT="[Text]" custT="1"/>
      <dgm:spPr/>
      <dgm:t>
        <a:bodyPr/>
        <a:lstStyle/>
        <a:p>
          <a:r>
            <a:rPr lang="it-IT" sz="1800" dirty="0" err="1" smtClean="0"/>
            <a:t>Breathable</a:t>
          </a:r>
          <a:endParaRPr lang="it-IT" sz="1800" dirty="0"/>
        </a:p>
      </dgm:t>
    </dgm:pt>
    <dgm:pt modelId="{038E6EE0-E1AE-4417-9F75-9949832B964C}" type="parTrans" cxnId="{D5ECA171-93FE-448F-9B17-84CCE26F68B3}">
      <dgm:prSet/>
      <dgm:spPr/>
      <dgm:t>
        <a:bodyPr/>
        <a:lstStyle/>
        <a:p>
          <a:endParaRPr lang="it-IT"/>
        </a:p>
      </dgm:t>
    </dgm:pt>
    <dgm:pt modelId="{CF0C7C5D-F923-4029-8901-FCD46E7FAC7A}" type="sibTrans" cxnId="{D5ECA171-93FE-448F-9B17-84CCE26F68B3}">
      <dgm:prSet/>
      <dgm:spPr/>
      <dgm:t>
        <a:bodyPr/>
        <a:lstStyle/>
        <a:p>
          <a:endParaRPr lang="it-IT"/>
        </a:p>
      </dgm:t>
    </dgm:pt>
    <dgm:pt modelId="{3D134435-6A0F-4848-8AED-B6894204FBB0}">
      <dgm:prSet phldrT="[Text]" custT="1"/>
      <dgm:spPr/>
      <dgm:t>
        <a:bodyPr/>
        <a:lstStyle/>
        <a:p>
          <a:r>
            <a:rPr lang="it-IT" sz="1800" dirty="0" err="1" smtClean="0"/>
            <a:t>Fire</a:t>
          </a:r>
          <a:r>
            <a:rPr lang="it-IT" sz="1800" dirty="0" smtClean="0"/>
            <a:t> </a:t>
          </a:r>
          <a:r>
            <a:rPr lang="it-IT" sz="1800" dirty="0" err="1" smtClean="0"/>
            <a:t>retardant</a:t>
          </a:r>
          <a:endParaRPr lang="it-IT" sz="1800" dirty="0"/>
        </a:p>
      </dgm:t>
    </dgm:pt>
    <dgm:pt modelId="{3F9211EF-1686-4C22-9826-D050E91C0C28}" type="parTrans" cxnId="{27C10982-AB2D-4536-81BA-EF716CB71331}">
      <dgm:prSet/>
      <dgm:spPr/>
      <dgm:t>
        <a:bodyPr/>
        <a:lstStyle/>
        <a:p>
          <a:endParaRPr lang="it-IT"/>
        </a:p>
      </dgm:t>
    </dgm:pt>
    <dgm:pt modelId="{C5552E9F-62BA-4ED9-A4D7-6579A6615158}" type="sibTrans" cxnId="{27C10982-AB2D-4536-81BA-EF716CB71331}">
      <dgm:prSet/>
      <dgm:spPr/>
      <dgm:t>
        <a:bodyPr/>
        <a:lstStyle/>
        <a:p>
          <a:endParaRPr lang="it-IT"/>
        </a:p>
      </dgm:t>
    </dgm:pt>
    <dgm:pt modelId="{2597EFB7-54D4-4AB8-975F-69A298156C3B}">
      <dgm:prSet phldrT="[Text]" custT="1"/>
      <dgm:spPr/>
      <dgm:t>
        <a:bodyPr/>
        <a:lstStyle/>
        <a:p>
          <a:r>
            <a:rPr lang="it-IT" sz="1800" dirty="0" smtClean="0"/>
            <a:t>Anti-</a:t>
          </a:r>
          <a:r>
            <a:rPr lang="it-IT" sz="1800" dirty="0" err="1" smtClean="0"/>
            <a:t>bacteria</a:t>
          </a:r>
          <a:r>
            <a:rPr lang="it-IT" sz="1800" dirty="0" smtClean="0"/>
            <a:t> </a:t>
          </a:r>
          <a:r>
            <a:rPr lang="it-IT" sz="1800" dirty="0" err="1" smtClean="0"/>
            <a:t>properties</a:t>
          </a:r>
          <a:endParaRPr lang="it-IT" sz="1800" dirty="0"/>
        </a:p>
      </dgm:t>
    </dgm:pt>
    <dgm:pt modelId="{C534ABC0-803F-4405-8B16-E37AED6824BD}" type="parTrans" cxnId="{9F848372-6C72-411F-83DF-17772640706D}">
      <dgm:prSet/>
      <dgm:spPr/>
      <dgm:t>
        <a:bodyPr/>
        <a:lstStyle/>
        <a:p>
          <a:endParaRPr lang="it-IT"/>
        </a:p>
      </dgm:t>
    </dgm:pt>
    <dgm:pt modelId="{9371D5A2-7AD3-47D4-86CA-EFA90F981C3E}" type="sibTrans" cxnId="{9F848372-6C72-411F-83DF-17772640706D}">
      <dgm:prSet/>
      <dgm:spPr/>
      <dgm:t>
        <a:bodyPr/>
        <a:lstStyle/>
        <a:p>
          <a:endParaRPr lang="it-IT"/>
        </a:p>
      </dgm:t>
    </dgm:pt>
    <dgm:pt modelId="{7D995120-DCC7-48A1-A1F9-5F4462C75E3C}">
      <dgm:prSet/>
      <dgm:spPr/>
      <dgm:t>
        <a:bodyPr/>
        <a:lstStyle/>
        <a:p>
          <a:endParaRPr lang="it-IT"/>
        </a:p>
      </dgm:t>
    </dgm:pt>
    <dgm:pt modelId="{BFE8DC37-EF10-419C-B2CA-8BC78F856597}" type="parTrans" cxnId="{293734E7-9CCD-4D3D-9CC1-DC7394DFDD99}">
      <dgm:prSet/>
      <dgm:spPr/>
      <dgm:t>
        <a:bodyPr/>
        <a:lstStyle/>
        <a:p>
          <a:endParaRPr lang="it-IT"/>
        </a:p>
      </dgm:t>
    </dgm:pt>
    <dgm:pt modelId="{4AD93E69-3ACF-4E99-B420-94EE6C0DEFCB}" type="sibTrans" cxnId="{293734E7-9CCD-4D3D-9CC1-DC7394DFDD99}">
      <dgm:prSet/>
      <dgm:spPr/>
      <dgm:t>
        <a:bodyPr/>
        <a:lstStyle/>
        <a:p>
          <a:endParaRPr lang="it-IT"/>
        </a:p>
      </dgm:t>
    </dgm:pt>
    <dgm:pt modelId="{1884A90C-275F-42EB-BE6A-9D7B02C3FF2E}">
      <dgm:prSet/>
      <dgm:spPr/>
      <dgm:t>
        <a:bodyPr/>
        <a:lstStyle/>
        <a:p>
          <a:endParaRPr lang="it-IT"/>
        </a:p>
      </dgm:t>
    </dgm:pt>
    <dgm:pt modelId="{4B294CF4-0A28-4D92-8F61-1116878C8139}" type="parTrans" cxnId="{57F9AF4B-7528-44A5-8E84-D4DF551C29E7}">
      <dgm:prSet/>
      <dgm:spPr/>
      <dgm:t>
        <a:bodyPr/>
        <a:lstStyle/>
        <a:p>
          <a:endParaRPr lang="it-IT"/>
        </a:p>
      </dgm:t>
    </dgm:pt>
    <dgm:pt modelId="{C604A62B-BDFB-4B2E-B422-1E053DC02B26}" type="sibTrans" cxnId="{57F9AF4B-7528-44A5-8E84-D4DF551C29E7}">
      <dgm:prSet/>
      <dgm:spPr/>
      <dgm:t>
        <a:bodyPr/>
        <a:lstStyle/>
        <a:p>
          <a:endParaRPr lang="it-IT"/>
        </a:p>
      </dgm:t>
    </dgm:pt>
    <dgm:pt modelId="{3798DBCF-F455-4D59-A5AF-B817AAC7F075}" type="pres">
      <dgm:prSet presAssocID="{6580CE38-ECD2-4B14-A850-E44D93736D88}" presName="Name0" presStyleCnt="0">
        <dgm:presLayoutVars>
          <dgm:dir/>
          <dgm:animLvl val="lvl"/>
          <dgm:resizeHandles val="exact"/>
        </dgm:presLayoutVars>
      </dgm:prSet>
      <dgm:spPr/>
    </dgm:pt>
    <dgm:pt modelId="{457CA295-C406-4385-9376-AEC42A6B0DFB}" type="pres">
      <dgm:prSet presAssocID="{AA61CB6A-772F-4FFC-9146-093434CD0100}" presName="linNode" presStyleCnt="0"/>
      <dgm:spPr/>
    </dgm:pt>
    <dgm:pt modelId="{440AA923-889B-4E7E-933C-B3203C2199BA}" type="pres">
      <dgm:prSet presAssocID="{AA61CB6A-772F-4FFC-9146-093434CD010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FBA2A28-B687-452E-B8A9-808FCF05C15D}" type="pres">
      <dgm:prSet presAssocID="{AA61CB6A-772F-4FFC-9146-093434CD010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AADCC3-C9A0-40D5-9868-960D1B744118}" type="pres">
      <dgm:prSet presAssocID="{E40366A3-F4C6-4C93-BD4B-A81DC6CAFEBA}" presName="sp" presStyleCnt="0"/>
      <dgm:spPr/>
    </dgm:pt>
    <dgm:pt modelId="{35882695-4B8E-4B0A-8C29-5EEBB7394595}" type="pres">
      <dgm:prSet presAssocID="{E0EF74CF-2E7B-4C4E-882D-FCB6556E4FAA}" presName="linNode" presStyleCnt="0"/>
      <dgm:spPr/>
    </dgm:pt>
    <dgm:pt modelId="{296AC399-9ACE-415A-893A-1BBCB6E7BA5C}" type="pres">
      <dgm:prSet presAssocID="{E0EF74CF-2E7B-4C4E-882D-FCB6556E4FA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D91991F-608C-4A4B-9CD6-25FA90095121}" type="pres">
      <dgm:prSet presAssocID="{E0EF74CF-2E7B-4C4E-882D-FCB6556E4FA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9BB9C3-BCC0-4B4F-ACEC-48E7C395D340}" type="pres">
      <dgm:prSet presAssocID="{14E7B08B-FB76-40A3-A003-050256395206}" presName="sp" presStyleCnt="0"/>
      <dgm:spPr/>
    </dgm:pt>
    <dgm:pt modelId="{7B9A5FA9-089E-4964-8AEE-AC81BB9D78C5}" type="pres">
      <dgm:prSet presAssocID="{CBBE8D44-6F15-4F4B-84CF-1B177340A223}" presName="linNode" presStyleCnt="0"/>
      <dgm:spPr/>
    </dgm:pt>
    <dgm:pt modelId="{53A00EDF-97FF-4A44-B303-DD0F900EF202}" type="pres">
      <dgm:prSet presAssocID="{CBBE8D44-6F15-4F4B-84CF-1B177340A22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48B643D-7D42-47EB-A68A-D9A7CFC7BCA8}" type="pres">
      <dgm:prSet presAssocID="{CBBE8D44-6F15-4F4B-84CF-1B177340A22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2CCBBD-3E49-4A2E-840D-3F168EA62E56}" type="pres">
      <dgm:prSet presAssocID="{FC9A9DFC-18CD-4DEE-8369-80F99F549B5A}" presName="sp" presStyleCnt="0"/>
      <dgm:spPr/>
    </dgm:pt>
    <dgm:pt modelId="{A45DB75C-B213-4732-91E6-CA554D0668A1}" type="pres">
      <dgm:prSet presAssocID="{7D995120-DCC7-48A1-A1F9-5F4462C75E3C}" presName="linNode" presStyleCnt="0"/>
      <dgm:spPr/>
    </dgm:pt>
    <dgm:pt modelId="{A37A4D87-4D15-4B57-A545-0A2E3357BAD3}" type="pres">
      <dgm:prSet presAssocID="{7D995120-DCC7-48A1-A1F9-5F4462C75E3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EA6C6D-F238-4695-BECB-3D6FD1CD0326}" type="pres">
      <dgm:prSet presAssocID="{7D995120-DCC7-48A1-A1F9-5F4462C75E3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3CEF778-7CA9-4781-AF0C-463B0A6C5D9C}" srcId="{6580CE38-ECD2-4B14-A850-E44D93736D88}" destId="{AA61CB6A-772F-4FFC-9146-093434CD0100}" srcOrd="0" destOrd="0" parTransId="{A91CA0E1-9578-4129-B4DD-12FDBA9AC22B}" sibTransId="{E40366A3-F4C6-4C93-BD4B-A81DC6CAFEBA}"/>
    <dgm:cxn modelId="{2C750E07-CA70-408A-BA0A-DF0E25D2A89B}" type="presOf" srcId="{1884A90C-275F-42EB-BE6A-9D7B02C3FF2E}" destId="{0AEA6C6D-F238-4695-BECB-3D6FD1CD0326}" srcOrd="0" destOrd="0" presId="urn:microsoft.com/office/officeart/2005/8/layout/vList5"/>
    <dgm:cxn modelId="{6B2AB297-6B7A-4F13-9950-342257542468}" type="presOf" srcId="{CE69E1AF-CD5D-42EF-92B0-3A9627E64026}" destId="{C48B643D-7D42-47EB-A68A-D9A7CFC7BCA8}" srcOrd="0" destOrd="0" presId="urn:microsoft.com/office/officeart/2005/8/layout/vList5"/>
    <dgm:cxn modelId="{9F848372-6C72-411F-83DF-17772640706D}" srcId="{CBBE8D44-6F15-4F4B-84CF-1B177340A223}" destId="{2597EFB7-54D4-4AB8-975F-69A298156C3B}" srcOrd="2" destOrd="0" parTransId="{C534ABC0-803F-4405-8B16-E37AED6824BD}" sibTransId="{9371D5A2-7AD3-47D4-86CA-EFA90F981C3E}"/>
    <dgm:cxn modelId="{577862FC-2EB5-425E-A0BD-C17819626592}" srcId="{AA61CB6A-772F-4FFC-9146-093434CD0100}" destId="{8D89837E-5B79-4DFF-B0CD-BE377579129E}" srcOrd="0" destOrd="0" parTransId="{D9D7E51D-4556-4BB4-B81E-1FF1A9CC3B00}" sibTransId="{F542A981-5017-4FBD-B351-1E629D07505E}"/>
    <dgm:cxn modelId="{B95B076F-0664-4F82-A3BC-FF2E841657C9}" type="presOf" srcId="{C13AF276-5BA6-461A-BC2A-D2CC9064D71A}" destId="{6D91991F-608C-4A4B-9CD6-25FA90095121}" srcOrd="0" destOrd="0" presId="urn:microsoft.com/office/officeart/2005/8/layout/vList5"/>
    <dgm:cxn modelId="{27C10982-AB2D-4536-81BA-EF716CB71331}" srcId="{E0EF74CF-2E7B-4C4E-882D-FCB6556E4FAA}" destId="{3D134435-6A0F-4848-8AED-B6894204FBB0}" srcOrd="2" destOrd="0" parTransId="{3F9211EF-1686-4C22-9826-D050E91C0C28}" sibTransId="{C5552E9F-62BA-4ED9-A4D7-6579A6615158}"/>
    <dgm:cxn modelId="{C2221AEB-47B8-44CE-8A3A-B01E46F4815F}" type="presOf" srcId="{3D134435-6A0F-4848-8AED-B6894204FBB0}" destId="{6D91991F-608C-4A4B-9CD6-25FA90095121}" srcOrd="0" destOrd="2" presId="urn:microsoft.com/office/officeart/2005/8/layout/vList5"/>
    <dgm:cxn modelId="{EE4A200B-C51B-488D-8A8D-2CEF059C87EF}" srcId="{6580CE38-ECD2-4B14-A850-E44D93736D88}" destId="{E0EF74CF-2E7B-4C4E-882D-FCB6556E4FAA}" srcOrd="1" destOrd="0" parTransId="{3AB77519-8600-4693-9066-242A91540C32}" sibTransId="{14E7B08B-FB76-40A3-A003-050256395206}"/>
    <dgm:cxn modelId="{0BEB3329-6BC6-4A3B-82FB-67622FD7569A}" type="presOf" srcId="{CBBE8D44-6F15-4F4B-84CF-1B177340A223}" destId="{53A00EDF-97FF-4A44-B303-DD0F900EF202}" srcOrd="0" destOrd="0" presId="urn:microsoft.com/office/officeart/2005/8/layout/vList5"/>
    <dgm:cxn modelId="{00A5F53F-DE40-491E-97BC-431502E6EF97}" type="presOf" srcId="{7D995120-DCC7-48A1-A1F9-5F4462C75E3C}" destId="{A37A4D87-4D15-4B57-A545-0A2E3357BAD3}" srcOrd="0" destOrd="0" presId="urn:microsoft.com/office/officeart/2005/8/layout/vList5"/>
    <dgm:cxn modelId="{293734E7-9CCD-4D3D-9CC1-DC7394DFDD99}" srcId="{6580CE38-ECD2-4B14-A850-E44D93736D88}" destId="{7D995120-DCC7-48A1-A1F9-5F4462C75E3C}" srcOrd="3" destOrd="0" parTransId="{BFE8DC37-EF10-419C-B2CA-8BC78F856597}" sibTransId="{4AD93E69-3ACF-4E99-B420-94EE6C0DEFCB}"/>
    <dgm:cxn modelId="{D5ECA171-93FE-448F-9B17-84CCE26F68B3}" srcId="{CBBE8D44-6F15-4F4B-84CF-1B177340A223}" destId="{277012A1-CBA2-4A83-BA26-D27CE5B03423}" srcOrd="1" destOrd="0" parTransId="{038E6EE0-E1AE-4417-9F75-9949832B964C}" sibTransId="{CF0C7C5D-F923-4029-8901-FCD46E7FAC7A}"/>
    <dgm:cxn modelId="{57F9AF4B-7528-44A5-8E84-D4DF551C29E7}" srcId="{7D995120-DCC7-48A1-A1F9-5F4462C75E3C}" destId="{1884A90C-275F-42EB-BE6A-9D7B02C3FF2E}" srcOrd="0" destOrd="0" parTransId="{4B294CF4-0A28-4D92-8F61-1116878C8139}" sibTransId="{C604A62B-BDFB-4B2E-B422-1E053DC02B26}"/>
    <dgm:cxn modelId="{EF2D2342-F404-496F-9CFB-465944ED8A1F}" type="presOf" srcId="{AA61CB6A-772F-4FFC-9146-093434CD0100}" destId="{440AA923-889B-4E7E-933C-B3203C2199BA}" srcOrd="0" destOrd="0" presId="urn:microsoft.com/office/officeart/2005/8/layout/vList5"/>
    <dgm:cxn modelId="{05F08BA1-966E-4110-B7BF-A9BE7A525170}" type="presOf" srcId="{E0EF74CF-2E7B-4C4E-882D-FCB6556E4FAA}" destId="{296AC399-9ACE-415A-893A-1BBCB6E7BA5C}" srcOrd="0" destOrd="0" presId="urn:microsoft.com/office/officeart/2005/8/layout/vList5"/>
    <dgm:cxn modelId="{50DEFA99-2128-42D6-A505-62F1D8D9F834}" srcId="{E0EF74CF-2E7B-4C4E-882D-FCB6556E4FAA}" destId="{8781CB9A-2472-433D-80B6-A6A0B506959D}" srcOrd="1" destOrd="0" parTransId="{F2252EFA-465A-41ED-A41F-0000AE74DD12}" sibTransId="{06466C21-A809-4654-BCBE-C399DC0046CF}"/>
    <dgm:cxn modelId="{B92C1AE5-405D-4CCB-B26D-5028F9DB7AEA}" srcId="{6580CE38-ECD2-4B14-A850-E44D93736D88}" destId="{CBBE8D44-6F15-4F4B-84CF-1B177340A223}" srcOrd="2" destOrd="0" parTransId="{585CF711-12DB-44AF-B078-76BA68266C6D}" sibTransId="{FC9A9DFC-18CD-4DEE-8369-80F99F549B5A}"/>
    <dgm:cxn modelId="{AAB676D7-2623-4DF1-824A-7A4BD3B96AB3}" type="presOf" srcId="{6580CE38-ECD2-4B14-A850-E44D93736D88}" destId="{3798DBCF-F455-4D59-A5AF-B817AAC7F075}" srcOrd="0" destOrd="0" presId="urn:microsoft.com/office/officeart/2005/8/layout/vList5"/>
    <dgm:cxn modelId="{E632CB68-B427-487A-8ADB-DD8E9FA6A636}" type="presOf" srcId="{8D89837E-5B79-4DFF-B0CD-BE377579129E}" destId="{0FBA2A28-B687-452E-B8A9-808FCF05C15D}" srcOrd="0" destOrd="0" presId="urn:microsoft.com/office/officeart/2005/8/layout/vList5"/>
    <dgm:cxn modelId="{285309D7-C7D1-4348-B278-88C85914C619}" type="presOf" srcId="{277012A1-CBA2-4A83-BA26-D27CE5B03423}" destId="{C48B643D-7D42-47EB-A68A-D9A7CFC7BCA8}" srcOrd="0" destOrd="1" presId="urn:microsoft.com/office/officeart/2005/8/layout/vList5"/>
    <dgm:cxn modelId="{5BF0E633-E177-41AC-8382-5406CA459242}" srcId="{CBBE8D44-6F15-4F4B-84CF-1B177340A223}" destId="{CE69E1AF-CD5D-42EF-92B0-3A9627E64026}" srcOrd="0" destOrd="0" parTransId="{DF51E685-4153-4A79-8F63-8DBD85B24159}" sibTransId="{2A9A169B-CE06-4E82-947D-C5D05E7927B6}"/>
    <dgm:cxn modelId="{6452BEA1-0379-4501-9E4E-35CD110A2D67}" type="presOf" srcId="{8781CB9A-2472-433D-80B6-A6A0B506959D}" destId="{6D91991F-608C-4A4B-9CD6-25FA90095121}" srcOrd="0" destOrd="1" presId="urn:microsoft.com/office/officeart/2005/8/layout/vList5"/>
    <dgm:cxn modelId="{A277C3B1-C33A-4F87-8870-55BFAF27DEB6}" srcId="{E0EF74CF-2E7B-4C4E-882D-FCB6556E4FAA}" destId="{C13AF276-5BA6-461A-BC2A-D2CC9064D71A}" srcOrd="0" destOrd="0" parTransId="{4DC4787F-DB5C-47BD-A9B4-5D3026DCE026}" sibTransId="{72567AD1-439E-46E6-B0AF-DBC62411DA36}"/>
    <dgm:cxn modelId="{D8EF9C08-9035-4A00-896C-A789260D1426}" type="presOf" srcId="{2597EFB7-54D4-4AB8-975F-69A298156C3B}" destId="{C48B643D-7D42-47EB-A68A-D9A7CFC7BCA8}" srcOrd="0" destOrd="2" presId="urn:microsoft.com/office/officeart/2005/8/layout/vList5"/>
    <dgm:cxn modelId="{CDF7F925-7F7D-4A1C-BD10-12F1AAE1A6CC}" type="presParOf" srcId="{3798DBCF-F455-4D59-A5AF-B817AAC7F075}" destId="{457CA295-C406-4385-9376-AEC42A6B0DFB}" srcOrd="0" destOrd="0" presId="urn:microsoft.com/office/officeart/2005/8/layout/vList5"/>
    <dgm:cxn modelId="{EC9E462C-EE25-42F7-84F2-DCC18E09C921}" type="presParOf" srcId="{457CA295-C406-4385-9376-AEC42A6B0DFB}" destId="{440AA923-889B-4E7E-933C-B3203C2199BA}" srcOrd="0" destOrd="0" presId="urn:microsoft.com/office/officeart/2005/8/layout/vList5"/>
    <dgm:cxn modelId="{76274020-309C-460B-AF4A-6F090DD5DC84}" type="presParOf" srcId="{457CA295-C406-4385-9376-AEC42A6B0DFB}" destId="{0FBA2A28-B687-452E-B8A9-808FCF05C15D}" srcOrd="1" destOrd="0" presId="urn:microsoft.com/office/officeart/2005/8/layout/vList5"/>
    <dgm:cxn modelId="{DAEB58E8-4FD7-406C-B7B8-128E9C84F521}" type="presParOf" srcId="{3798DBCF-F455-4D59-A5AF-B817AAC7F075}" destId="{60AADCC3-C9A0-40D5-9868-960D1B744118}" srcOrd="1" destOrd="0" presId="urn:microsoft.com/office/officeart/2005/8/layout/vList5"/>
    <dgm:cxn modelId="{9267E8DD-3678-40E2-A505-77972F06D0ED}" type="presParOf" srcId="{3798DBCF-F455-4D59-A5AF-B817AAC7F075}" destId="{35882695-4B8E-4B0A-8C29-5EEBB7394595}" srcOrd="2" destOrd="0" presId="urn:microsoft.com/office/officeart/2005/8/layout/vList5"/>
    <dgm:cxn modelId="{EB862D7F-7FEC-48BC-B786-7D0EE63D1883}" type="presParOf" srcId="{35882695-4B8E-4B0A-8C29-5EEBB7394595}" destId="{296AC399-9ACE-415A-893A-1BBCB6E7BA5C}" srcOrd="0" destOrd="0" presId="urn:microsoft.com/office/officeart/2005/8/layout/vList5"/>
    <dgm:cxn modelId="{8E197B3B-6249-4F4C-A278-A48E0A9209FA}" type="presParOf" srcId="{35882695-4B8E-4B0A-8C29-5EEBB7394595}" destId="{6D91991F-608C-4A4B-9CD6-25FA90095121}" srcOrd="1" destOrd="0" presId="urn:microsoft.com/office/officeart/2005/8/layout/vList5"/>
    <dgm:cxn modelId="{17B29074-8A1F-434A-9082-659D094BAE93}" type="presParOf" srcId="{3798DBCF-F455-4D59-A5AF-B817AAC7F075}" destId="{2D9BB9C3-BCC0-4B4F-ACEC-48E7C395D340}" srcOrd="3" destOrd="0" presId="urn:microsoft.com/office/officeart/2005/8/layout/vList5"/>
    <dgm:cxn modelId="{19B36D6F-8233-4C0C-8368-26AC68CCC98F}" type="presParOf" srcId="{3798DBCF-F455-4D59-A5AF-B817AAC7F075}" destId="{7B9A5FA9-089E-4964-8AEE-AC81BB9D78C5}" srcOrd="4" destOrd="0" presId="urn:microsoft.com/office/officeart/2005/8/layout/vList5"/>
    <dgm:cxn modelId="{1A3FC80E-114B-4148-BE34-778DBC2CEE35}" type="presParOf" srcId="{7B9A5FA9-089E-4964-8AEE-AC81BB9D78C5}" destId="{53A00EDF-97FF-4A44-B303-DD0F900EF202}" srcOrd="0" destOrd="0" presId="urn:microsoft.com/office/officeart/2005/8/layout/vList5"/>
    <dgm:cxn modelId="{3F568442-4C5F-4CA7-9CA1-70EDD22485A1}" type="presParOf" srcId="{7B9A5FA9-089E-4964-8AEE-AC81BB9D78C5}" destId="{C48B643D-7D42-47EB-A68A-D9A7CFC7BCA8}" srcOrd="1" destOrd="0" presId="urn:microsoft.com/office/officeart/2005/8/layout/vList5"/>
    <dgm:cxn modelId="{F1AC5642-2373-42C9-9AD9-C77ED5DE83E5}" type="presParOf" srcId="{3798DBCF-F455-4D59-A5AF-B817AAC7F075}" destId="{4F2CCBBD-3E49-4A2E-840D-3F168EA62E56}" srcOrd="5" destOrd="0" presId="urn:microsoft.com/office/officeart/2005/8/layout/vList5"/>
    <dgm:cxn modelId="{454CFDD7-F69C-45F1-9DC3-BD5C4851BF10}" type="presParOf" srcId="{3798DBCF-F455-4D59-A5AF-B817AAC7F075}" destId="{A45DB75C-B213-4732-91E6-CA554D0668A1}" srcOrd="6" destOrd="0" presId="urn:microsoft.com/office/officeart/2005/8/layout/vList5"/>
    <dgm:cxn modelId="{E9852245-CB9F-4350-A360-A8C7306A7862}" type="presParOf" srcId="{A45DB75C-B213-4732-91E6-CA554D0668A1}" destId="{A37A4D87-4D15-4B57-A545-0A2E3357BAD3}" srcOrd="0" destOrd="0" presId="urn:microsoft.com/office/officeart/2005/8/layout/vList5"/>
    <dgm:cxn modelId="{A5F8E6F6-CCCB-411F-9ADA-AD538920ACE3}" type="presParOf" srcId="{A45DB75C-B213-4732-91E6-CA554D0668A1}" destId="{0AEA6C6D-F238-4695-BECB-3D6FD1CD03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AC4BD-6D81-433F-A53A-2DFC8F1F922A}">
      <dsp:nvSpPr>
        <dsp:cNvPr id="0" name=""/>
        <dsp:cNvSpPr/>
      </dsp:nvSpPr>
      <dsp:spPr>
        <a:xfrm>
          <a:off x="2440670" y="439"/>
          <a:ext cx="1551726" cy="155172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Launched on </a:t>
          </a:r>
          <a:r>
            <a:rPr lang="it-IT" sz="1400" kern="1200" dirty="0" err="1" smtClean="0"/>
            <a:t>board</a:t>
          </a:r>
          <a:r>
            <a:rPr lang="it-IT" sz="1400" kern="1200" dirty="0" smtClean="0"/>
            <a:t> via cargo (</a:t>
          </a:r>
          <a:r>
            <a:rPr lang="it-IT" sz="1400" kern="1200" dirty="0" err="1" smtClean="0"/>
            <a:t>Expensive</a:t>
          </a:r>
          <a:r>
            <a:rPr lang="it-IT" sz="1400" kern="1200" dirty="0" smtClean="0"/>
            <a:t> </a:t>
          </a:r>
          <a:r>
            <a:rPr lang="it-IT" sz="1400" kern="1200" dirty="0" err="1" smtClean="0"/>
            <a:t>Upmass</a:t>
          </a:r>
          <a:r>
            <a:rPr lang="it-IT" sz="1400" kern="1200" dirty="0" smtClean="0"/>
            <a:t>) </a:t>
          </a:r>
          <a:endParaRPr lang="it-IT" sz="1400" kern="1200" dirty="0"/>
        </a:p>
      </dsp:txBody>
      <dsp:txXfrm>
        <a:off x="2667915" y="227684"/>
        <a:ext cx="1097236" cy="1097236"/>
      </dsp:txXfrm>
    </dsp:sp>
    <dsp:sp modelId="{58A41367-0A90-497C-9127-EE52288F7C6A}">
      <dsp:nvSpPr>
        <dsp:cNvPr id="0" name=""/>
        <dsp:cNvSpPr/>
      </dsp:nvSpPr>
      <dsp:spPr>
        <a:xfrm rot="2700000">
          <a:off x="3825738" y="1329633"/>
          <a:ext cx="411959" cy="523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3843837" y="1390679"/>
        <a:ext cx="288371" cy="314225"/>
      </dsp:txXfrm>
    </dsp:sp>
    <dsp:sp modelId="{B7B89951-61A9-47E2-B555-85B4D104567B}">
      <dsp:nvSpPr>
        <dsp:cNvPr id="0" name=""/>
        <dsp:cNvSpPr/>
      </dsp:nvSpPr>
      <dsp:spPr>
        <a:xfrm>
          <a:off x="4087528" y="1647296"/>
          <a:ext cx="1551726" cy="1551726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Used on </a:t>
          </a:r>
          <a:r>
            <a:rPr lang="it-IT" sz="1400" kern="1200" dirty="0" err="1" smtClean="0"/>
            <a:t>board</a:t>
          </a:r>
          <a:r>
            <a:rPr lang="it-IT" sz="1400" kern="1200" dirty="0" smtClean="0"/>
            <a:t> for </a:t>
          </a:r>
          <a:r>
            <a:rPr lang="it-IT" sz="1400" kern="1200" dirty="0" err="1" smtClean="0"/>
            <a:t>several</a:t>
          </a:r>
          <a:r>
            <a:rPr lang="it-IT" sz="1400" kern="1200" dirty="0" smtClean="0"/>
            <a:t> </a:t>
          </a:r>
          <a:r>
            <a:rPr lang="it-IT" sz="1400" kern="1200" dirty="0" err="1" smtClean="0"/>
            <a:t>days</a:t>
          </a:r>
          <a:r>
            <a:rPr lang="it-IT" sz="1400" kern="1200" dirty="0" smtClean="0"/>
            <a:t> (</a:t>
          </a:r>
          <a:r>
            <a:rPr lang="it-IT" sz="1400" kern="1200" dirty="0" err="1" smtClean="0"/>
            <a:t>sweting</a:t>
          </a:r>
          <a:r>
            <a:rPr lang="it-IT" sz="1400" kern="1200" dirty="0" smtClean="0"/>
            <a:t>, </a:t>
          </a:r>
          <a:r>
            <a:rPr lang="it-IT" sz="1400" kern="1200" dirty="0" err="1" smtClean="0"/>
            <a:t>dirty</a:t>
          </a:r>
          <a:r>
            <a:rPr lang="it-IT" sz="1400" kern="1200" dirty="0" smtClean="0"/>
            <a:t>, </a:t>
          </a:r>
          <a:r>
            <a:rPr lang="it-IT" sz="1400" kern="1200" dirty="0" err="1" smtClean="0"/>
            <a:t>smell</a:t>
          </a:r>
          <a:r>
            <a:rPr lang="it-IT" sz="1400" kern="1200" dirty="0" smtClean="0"/>
            <a:t>)</a:t>
          </a:r>
          <a:endParaRPr lang="it-IT" sz="1400" kern="1200" dirty="0"/>
        </a:p>
      </dsp:txBody>
      <dsp:txXfrm>
        <a:off x="4314773" y="1874541"/>
        <a:ext cx="1097236" cy="1097236"/>
      </dsp:txXfrm>
    </dsp:sp>
    <dsp:sp modelId="{4F6EFE9B-444E-4C3C-9947-2D4C7C64B9FF}">
      <dsp:nvSpPr>
        <dsp:cNvPr id="0" name=""/>
        <dsp:cNvSpPr/>
      </dsp:nvSpPr>
      <dsp:spPr>
        <a:xfrm rot="8100000">
          <a:off x="3842227" y="2976490"/>
          <a:ext cx="411959" cy="523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 rot="10800000">
        <a:off x="3947716" y="3037536"/>
        <a:ext cx="288371" cy="314225"/>
      </dsp:txXfrm>
    </dsp:sp>
    <dsp:sp modelId="{E2AA2479-B7D7-4F24-A77D-7BAA75577359}">
      <dsp:nvSpPr>
        <dsp:cNvPr id="0" name=""/>
        <dsp:cNvSpPr/>
      </dsp:nvSpPr>
      <dsp:spPr>
        <a:xfrm>
          <a:off x="2440670" y="3294154"/>
          <a:ext cx="1551726" cy="1551726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Stored on </a:t>
          </a:r>
          <a:r>
            <a:rPr lang="it-IT" sz="1400" kern="1200" dirty="0" err="1" smtClean="0"/>
            <a:t>board</a:t>
          </a:r>
          <a:r>
            <a:rPr lang="it-IT" sz="1400" kern="1200" dirty="0" smtClean="0"/>
            <a:t> with trash </a:t>
          </a:r>
          <a:r>
            <a:rPr lang="it-IT" sz="1400" kern="1200" dirty="0" err="1" smtClean="0"/>
            <a:t>increasing</a:t>
          </a:r>
          <a:r>
            <a:rPr lang="it-IT" sz="1400" kern="1200" dirty="0" smtClean="0"/>
            <a:t> IMS </a:t>
          </a:r>
          <a:r>
            <a:rPr lang="it-IT" sz="1400" kern="1200" dirty="0" err="1" smtClean="0"/>
            <a:t>problems</a:t>
          </a:r>
          <a:endParaRPr lang="it-IT" sz="1400" kern="1200" dirty="0"/>
        </a:p>
      </dsp:txBody>
      <dsp:txXfrm>
        <a:off x="2667915" y="3521399"/>
        <a:ext cx="1097236" cy="1097236"/>
      </dsp:txXfrm>
    </dsp:sp>
    <dsp:sp modelId="{0CFA1C78-0059-4D13-8F62-63C79AF3466C}">
      <dsp:nvSpPr>
        <dsp:cNvPr id="0" name=""/>
        <dsp:cNvSpPr/>
      </dsp:nvSpPr>
      <dsp:spPr>
        <a:xfrm rot="13500000">
          <a:off x="2195369" y="2992979"/>
          <a:ext cx="411959" cy="523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 rot="10800000">
        <a:off x="2300858" y="3141415"/>
        <a:ext cx="288371" cy="314225"/>
      </dsp:txXfrm>
    </dsp:sp>
    <dsp:sp modelId="{F1B4F88F-1AE3-4CCA-991D-23C154CD601E}">
      <dsp:nvSpPr>
        <dsp:cNvPr id="0" name=""/>
        <dsp:cNvSpPr/>
      </dsp:nvSpPr>
      <dsp:spPr>
        <a:xfrm>
          <a:off x="793813" y="1647296"/>
          <a:ext cx="1551726" cy="155172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Destroyed with cargo </a:t>
          </a:r>
          <a:r>
            <a:rPr lang="it-IT" sz="1400" kern="1200" dirty="0" err="1" smtClean="0"/>
            <a:t>burn</a:t>
          </a:r>
          <a:endParaRPr lang="it-IT" sz="1400" kern="1200" dirty="0"/>
        </a:p>
      </dsp:txBody>
      <dsp:txXfrm>
        <a:off x="1021058" y="1874541"/>
        <a:ext cx="1097236" cy="1097236"/>
      </dsp:txXfrm>
    </dsp:sp>
    <dsp:sp modelId="{5E750664-2E57-48B7-92BE-F5505AC1EFA8}">
      <dsp:nvSpPr>
        <dsp:cNvPr id="0" name=""/>
        <dsp:cNvSpPr/>
      </dsp:nvSpPr>
      <dsp:spPr>
        <a:xfrm rot="18900000">
          <a:off x="2178881" y="1346121"/>
          <a:ext cx="411959" cy="523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2196980" y="1494557"/>
        <a:ext cx="288371" cy="314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4AB6B-8995-46A3-9200-79B0C2D90178}">
      <dsp:nvSpPr>
        <dsp:cNvPr id="0" name=""/>
        <dsp:cNvSpPr/>
      </dsp:nvSpPr>
      <dsp:spPr>
        <a:xfrm>
          <a:off x="1857805" y="1114182"/>
          <a:ext cx="2655196" cy="26551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Develop new technological clothes for Exploration</a:t>
          </a:r>
          <a:endParaRPr lang="it-IT" sz="2600" kern="1200" dirty="0"/>
        </a:p>
      </dsp:txBody>
      <dsp:txXfrm>
        <a:off x="2246649" y="1503026"/>
        <a:ext cx="1877508" cy="1877508"/>
      </dsp:txXfrm>
    </dsp:sp>
    <dsp:sp modelId="{34E53770-167A-42EA-8C87-21720DA38ACB}">
      <dsp:nvSpPr>
        <dsp:cNvPr id="0" name=""/>
        <dsp:cNvSpPr/>
      </dsp:nvSpPr>
      <dsp:spPr>
        <a:xfrm>
          <a:off x="2367012" y="-218666"/>
          <a:ext cx="1636782" cy="1862607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Less cargo up mass and down mass (reduce costs)</a:t>
          </a:r>
          <a:endParaRPr lang="it-IT" sz="1300" kern="1200" dirty="0"/>
        </a:p>
      </dsp:txBody>
      <dsp:txXfrm>
        <a:off x="2606713" y="54106"/>
        <a:ext cx="1157380" cy="1317063"/>
      </dsp:txXfrm>
    </dsp:sp>
    <dsp:sp modelId="{4DF0449E-3853-42D4-925A-0C83E7A8A9A1}">
      <dsp:nvSpPr>
        <dsp:cNvPr id="0" name=""/>
        <dsp:cNvSpPr/>
      </dsp:nvSpPr>
      <dsp:spPr>
        <a:xfrm>
          <a:off x="4193322" y="1562857"/>
          <a:ext cx="1442448" cy="1757846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Improve astronaut wellness on board</a:t>
          </a:r>
          <a:endParaRPr lang="it-IT" sz="1300" kern="1200" dirty="0"/>
        </a:p>
      </dsp:txBody>
      <dsp:txXfrm>
        <a:off x="4404564" y="1820288"/>
        <a:ext cx="1019964" cy="1242984"/>
      </dsp:txXfrm>
    </dsp:sp>
    <dsp:sp modelId="{38D6B2B7-C6F3-46A4-BB14-5FE19E7A2FC6}">
      <dsp:nvSpPr>
        <dsp:cNvPr id="0" name=""/>
        <dsp:cNvSpPr/>
      </dsp:nvSpPr>
      <dsp:spPr>
        <a:xfrm>
          <a:off x="2521604" y="3336349"/>
          <a:ext cx="1327598" cy="1669149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Reduce </a:t>
          </a:r>
          <a:r>
            <a:rPr lang="it-IT" sz="1300" kern="1200" dirty="0" err="1" smtClean="0"/>
            <a:t>storage</a:t>
          </a:r>
          <a:r>
            <a:rPr lang="it-IT" sz="1300" kern="1200" dirty="0" smtClean="0"/>
            <a:t> </a:t>
          </a:r>
          <a:r>
            <a:rPr lang="it-IT" sz="1300" kern="1200" dirty="0" err="1" smtClean="0"/>
            <a:t>problem</a:t>
          </a:r>
          <a:r>
            <a:rPr lang="it-IT" sz="1300" kern="1200" dirty="0" smtClean="0"/>
            <a:t> on </a:t>
          </a:r>
          <a:r>
            <a:rPr lang="it-IT" sz="1300" kern="1200" dirty="0" err="1" smtClean="0"/>
            <a:t>board</a:t>
          </a:r>
          <a:endParaRPr lang="it-IT" sz="1300" kern="1200" dirty="0"/>
        </a:p>
      </dsp:txBody>
      <dsp:txXfrm>
        <a:off x="2716026" y="3580790"/>
        <a:ext cx="938754" cy="1180267"/>
      </dsp:txXfrm>
    </dsp:sp>
    <dsp:sp modelId="{85B47603-54EA-41D3-B510-C2DEB8BA8427}">
      <dsp:nvSpPr>
        <dsp:cNvPr id="0" name=""/>
        <dsp:cNvSpPr/>
      </dsp:nvSpPr>
      <dsp:spPr>
        <a:xfrm>
          <a:off x="792460" y="1550623"/>
          <a:ext cx="1327598" cy="1782313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Follow on for terrestrial usage (athletes, extreme sports, etc..)</a:t>
          </a:r>
          <a:endParaRPr lang="it-IT" sz="1300" kern="1200" dirty="0"/>
        </a:p>
      </dsp:txBody>
      <dsp:txXfrm>
        <a:off x="986882" y="1811637"/>
        <a:ext cx="938754" cy="1260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A2A28-B687-452E-B8A9-808FCF05C15D}">
      <dsp:nvSpPr>
        <dsp:cNvPr id="0" name=""/>
        <dsp:cNvSpPr/>
      </dsp:nvSpPr>
      <dsp:spPr>
        <a:xfrm rot="5400000">
          <a:off x="3732166" y="-1432181"/>
          <a:ext cx="82622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Anti-</a:t>
          </a:r>
          <a:r>
            <a:rPr lang="it-IT" sz="1800" kern="1200" dirty="0" err="1" smtClean="0"/>
            <a:t>bacteria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properties</a:t>
          </a:r>
          <a:endParaRPr lang="it-IT" sz="1800" kern="1200" dirty="0"/>
        </a:p>
      </dsp:txBody>
      <dsp:txXfrm rot="-5400000">
        <a:off x="2194560" y="145758"/>
        <a:ext cx="3861107" cy="745560"/>
      </dsp:txXfrm>
    </dsp:sp>
    <dsp:sp modelId="{440AA923-889B-4E7E-933C-B3203C2199BA}">
      <dsp:nvSpPr>
        <dsp:cNvPr id="0" name=""/>
        <dsp:cNvSpPr/>
      </dsp:nvSpPr>
      <dsp:spPr>
        <a:xfrm>
          <a:off x="0" y="2147"/>
          <a:ext cx="2194560" cy="1032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/>
            <a:t>Siver</a:t>
          </a:r>
          <a:r>
            <a:rPr lang="it-IT" sz="2900" kern="1200" dirty="0" smtClean="0"/>
            <a:t> </a:t>
          </a:r>
          <a:r>
            <a:rPr lang="it-IT" sz="2900" kern="1200" dirty="0" err="1" smtClean="0"/>
            <a:t>Fibers</a:t>
          </a:r>
          <a:endParaRPr lang="it-IT" sz="2900" kern="1200" dirty="0"/>
        </a:p>
      </dsp:txBody>
      <dsp:txXfrm>
        <a:off x="50416" y="52563"/>
        <a:ext cx="2093728" cy="931950"/>
      </dsp:txXfrm>
    </dsp:sp>
    <dsp:sp modelId="{6D91991F-608C-4A4B-9CD6-25FA90095121}">
      <dsp:nvSpPr>
        <dsp:cNvPr id="0" name=""/>
        <dsp:cNvSpPr/>
      </dsp:nvSpPr>
      <dsp:spPr>
        <a:xfrm rot="5400000">
          <a:off x="3732166" y="-347759"/>
          <a:ext cx="82622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UV </a:t>
          </a:r>
          <a:r>
            <a:rPr lang="it-IT" sz="1800" kern="1200" dirty="0" err="1" smtClean="0"/>
            <a:t>resistant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Scratch </a:t>
          </a:r>
          <a:r>
            <a:rPr lang="it-IT" sz="1800" kern="1200" dirty="0" err="1" smtClean="0"/>
            <a:t>resistant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err="1" smtClean="0"/>
            <a:t>Fire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retardant</a:t>
          </a:r>
          <a:endParaRPr lang="it-IT" sz="1800" kern="1200" dirty="0"/>
        </a:p>
      </dsp:txBody>
      <dsp:txXfrm rot="-5400000">
        <a:off x="2194560" y="1230180"/>
        <a:ext cx="3861107" cy="745560"/>
      </dsp:txXfrm>
    </dsp:sp>
    <dsp:sp modelId="{296AC399-9ACE-415A-893A-1BBCB6E7BA5C}">
      <dsp:nvSpPr>
        <dsp:cNvPr id="0" name=""/>
        <dsp:cNvSpPr/>
      </dsp:nvSpPr>
      <dsp:spPr>
        <a:xfrm>
          <a:off x="0" y="1086568"/>
          <a:ext cx="2194560" cy="1032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Carbon </a:t>
          </a:r>
          <a:r>
            <a:rPr lang="it-IT" sz="2900" kern="1200" dirty="0" err="1" smtClean="0"/>
            <a:t>Fibers</a:t>
          </a:r>
          <a:endParaRPr lang="it-IT" sz="2900" kern="1200" dirty="0"/>
        </a:p>
      </dsp:txBody>
      <dsp:txXfrm>
        <a:off x="50416" y="1136984"/>
        <a:ext cx="2093728" cy="931950"/>
      </dsp:txXfrm>
    </dsp:sp>
    <dsp:sp modelId="{C48B643D-7D42-47EB-A68A-D9A7CFC7BCA8}">
      <dsp:nvSpPr>
        <dsp:cNvPr id="0" name=""/>
        <dsp:cNvSpPr/>
      </dsp:nvSpPr>
      <dsp:spPr>
        <a:xfrm rot="5400000">
          <a:off x="3732166" y="736661"/>
          <a:ext cx="82622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err="1" smtClean="0"/>
            <a:t>Thermoregulator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err="1" smtClean="0"/>
            <a:t>Breathable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Anti-</a:t>
          </a:r>
          <a:r>
            <a:rPr lang="it-IT" sz="1800" kern="1200" dirty="0" err="1" smtClean="0"/>
            <a:t>bacteria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properties</a:t>
          </a:r>
          <a:endParaRPr lang="it-IT" sz="1800" kern="1200" dirty="0"/>
        </a:p>
      </dsp:txBody>
      <dsp:txXfrm rot="-5400000">
        <a:off x="2194560" y="2314601"/>
        <a:ext cx="3861107" cy="745560"/>
      </dsp:txXfrm>
    </dsp:sp>
    <dsp:sp modelId="{53A00EDF-97FF-4A44-B303-DD0F900EF202}">
      <dsp:nvSpPr>
        <dsp:cNvPr id="0" name=""/>
        <dsp:cNvSpPr/>
      </dsp:nvSpPr>
      <dsp:spPr>
        <a:xfrm>
          <a:off x="0" y="2170990"/>
          <a:ext cx="2194560" cy="1032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/>
            <a:t>Wool</a:t>
          </a:r>
          <a:endParaRPr lang="it-IT" sz="2900" kern="1200" dirty="0"/>
        </a:p>
      </dsp:txBody>
      <dsp:txXfrm>
        <a:off x="50416" y="2221406"/>
        <a:ext cx="2093728" cy="931950"/>
      </dsp:txXfrm>
    </dsp:sp>
    <dsp:sp modelId="{0AEA6C6D-F238-4695-BECB-3D6FD1CD0326}">
      <dsp:nvSpPr>
        <dsp:cNvPr id="0" name=""/>
        <dsp:cNvSpPr/>
      </dsp:nvSpPr>
      <dsp:spPr>
        <a:xfrm rot="5400000">
          <a:off x="3732166" y="1821083"/>
          <a:ext cx="82622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4100" kern="1200"/>
        </a:p>
      </dsp:txBody>
      <dsp:txXfrm rot="-5400000">
        <a:off x="2194560" y="3399023"/>
        <a:ext cx="3861107" cy="745560"/>
      </dsp:txXfrm>
    </dsp:sp>
    <dsp:sp modelId="{A37A4D87-4D15-4B57-A545-0A2E3357BAD3}">
      <dsp:nvSpPr>
        <dsp:cNvPr id="0" name=""/>
        <dsp:cNvSpPr/>
      </dsp:nvSpPr>
      <dsp:spPr>
        <a:xfrm>
          <a:off x="0" y="3255412"/>
          <a:ext cx="2194560" cy="1032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900" kern="1200"/>
        </a:p>
      </dsp:txBody>
      <dsp:txXfrm>
        <a:off x="50416" y="3305828"/>
        <a:ext cx="2093728" cy="931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50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97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2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07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44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51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6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7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25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6CE1-B1F8-6145-84E4-DEA45E1B2290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5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25803" y="1768269"/>
            <a:ext cx="5770743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Innovative anti-bacteria fabric for astronaut clothes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66905" y="3149437"/>
            <a:ext cx="5490711" cy="1129233"/>
          </a:xfrm>
        </p:spPr>
        <p:txBody>
          <a:bodyPr>
            <a:noAutofit/>
          </a:bodyPr>
          <a:lstStyle/>
          <a:p>
            <a:r>
              <a:rPr lang="it-IT" sz="2000" dirty="0" smtClean="0"/>
              <a:t>Liliana Ravagnolo</a:t>
            </a:r>
          </a:p>
          <a:p>
            <a:r>
              <a:rPr lang="it-IT" sz="2000" dirty="0" smtClean="0"/>
              <a:t>Advanced </a:t>
            </a:r>
            <a:r>
              <a:rPr lang="it-IT" sz="2000" dirty="0" err="1" smtClean="0"/>
              <a:t>Projects</a:t>
            </a:r>
            <a:r>
              <a:rPr lang="it-IT" sz="2000" dirty="0" smtClean="0"/>
              <a:t> and </a:t>
            </a:r>
            <a:r>
              <a:rPr lang="it-IT" sz="2000" dirty="0" err="1" smtClean="0"/>
              <a:t>Studies</a:t>
            </a:r>
            <a:r>
              <a:rPr lang="it-IT" sz="2000" dirty="0" smtClean="0"/>
              <a:t> Project Manager</a:t>
            </a:r>
          </a:p>
          <a:p>
            <a:r>
              <a:rPr lang="it-IT" sz="2000" dirty="0" smtClean="0"/>
              <a:t>ISS </a:t>
            </a:r>
            <a:r>
              <a:rPr lang="it-IT" sz="2000" dirty="0" err="1" smtClean="0"/>
              <a:t>Commercialization</a:t>
            </a:r>
            <a:endParaRPr lang="it-IT" sz="2000" dirty="0" smtClean="0"/>
          </a:p>
        </p:txBody>
      </p:sp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66905" y="5487096"/>
            <a:ext cx="571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Category</a:t>
            </a:r>
            <a:r>
              <a:rPr lang="it-IT" sz="1600" b="1" dirty="0" smtClean="0"/>
              <a:t> A – Direct </a:t>
            </a:r>
            <a:r>
              <a:rPr lang="it-IT" sz="1600" b="1" dirty="0" err="1" smtClean="0"/>
              <a:t>Commercialisation</a:t>
            </a:r>
            <a:r>
              <a:rPr lang="it-IT" sz="1600" b="1" dirty="0" smtClean="0"/>
              <a:t> of Exploration </a:t>
            </a:r>
            <a:r>
              <a:rPr lang="it-IT" sz="1600" b="1" dirty="0" err="1" smtClean="0"/>
              <a:t>Outcomes</a:t>
            </a:r>
            <a:r>
              <a:rPr lang="it-IT" sz="1600" b="1" dirty="0" smtClean="0"/>
              <a:t> </a:t>
            </a:r>
            <a:endParaRPr lang="it-IT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56" y="338541"/>
            <a:ext cx="1864387" cy="857618"/>
          </a:xfrm>
          <a:prstGeom prst="rect">
            <a:avLst/>
          </a:prstGeom>
        </p:spPr>
      </p:pic>
      <p:pic>
        <p:nvPicPr>
          <p:cNvPr id="1026" name="Picture 2" descr="logo E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9834" r="18892" b="11470"/>
          <a:stretch/>
        </p:blipFill>
        <p:spPr bwMode="auto">
          <a:xfrm>
            <a:off x="5088041" y="338541"/>
            <a:ext cx="1607726" cy="9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42146" y="508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25978"/>
              </p:ext>
            </p:extLst>
          </p:nvPr>
        </p:nvGraphicFramePr>
        <p:xfrm>
          <a:off x="7142145" y="478473"/>
          <a:ext cx="1579067" cy="56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6" imgW="4839375" imgH="1467055" progId="MSPhotoEd.3">
                  <p:embed/>
                </p:oleObj>
              </mc:Choice>
              <mc:Fallback>
                <p:oleObj r:id="rId6" imgW="4839375" imgH="146705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45" y="478473"/>
                        <a:ext cx="1579067" cy="560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07" y="4296866"/>
            <a:ext cx="2143924" cy="11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11" y="1241050"/>
            <a:ext cx="3255264" cy="2441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0" y="1239357"/>
            <a:ext cx="2430232" cy="3654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07" y="3796822"/>
            <a:ext cx="3255264" cy="24096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6239" y="578672"/>
            <a:ext cx="670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Astronauts on board for long duration mission perform 2 hrs. fitness activity per day.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9926" y="4837395"/>
            <a:ext cx="3114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15 days they receive: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pants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socks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t-shirt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shorts</a:t>
            </a:r>
          </a:p>
        </p:txBody>
      </p:sp>
    </p:spTree>
    <p:extLst>
      <p:ext uri="{BB962C8B-B14F-4D97-AF65-F5344CB8AC3E}">
        <p14:creationId xmlns:p14="http://schemas.microsoft.com/office/powerpoint/2010/main" val="6973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7834149"/>
              </p:ext>
            </p:extLst>
          </p:nvPr>
        </p:nvGraphicFramePr>
        <p:xfrm>
          <a:off x="2441448" y="1408176"/>
          <a:ext cx="6433068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41448" y="694944"/>
            <a:ext cx="455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process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4942" y="694944"/>
            <a:ext cx="455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solution for Exploration - Benefits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72277392"/>
              </p:ext>
            </p:extLst>
          </p:nvPr>
        </p:nvGraphicFramePr>
        <p:xfrm>
          <a:off x="2500422" y="1341867"/>
          <a:ext cx="6428232" cy="4786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49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2" grpId="0"/>
      <p:bldP spid="8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441448" y="694944"/>
            <a:ext cx="455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orbit testing </a:t>
            </a:r>
            <a:r>
              <a:rPr lang="en-US" dirty="0" smtClean="0"/>
              <a:t>of new </a:t>
            </a:r>
            <a:r>
              <a:rPr lang="en-US" dirty="0" smtClean="0"/>
              <a:t>fibers: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22778596"/>
              </p:ext>
            </p:extLst>
          </p:nvPr>
        </p:nvGraphicFramePr>
        <p:xfrm>
          <a:off x="2563175" y="1376680"/>
          <a:ext cx="6096000" cy="4290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63175" y="4921955"/>
            <a:ext cx="20658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solidFill>
                  <a:schemeClr val="bg1"/>
                </a:solidFill>
              </a:rPr>
              <a:t>Nanocapsules</a:t>
            </a:r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1333" y="4794800"/>
            <a:ext cx="373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Release </a:t>
            </a:r>
            <a:r>
              <a:rPr lang="it-IT" dirty="0" err="1" smtClean="0"/>
              <a:t>medicaments</a:t>
            </a:r>
            <a:r>
              <a:rPr lang="it-IT" dirty="0" smtClean="0"/>
              <a:t> or body care </a:t>
            </a:r>
            <a:r>
              <a:rPr lang="it-IT" dirty="0" err="1" smtClean="0"/>
              <a:t>substances</a:t>
            </a:r>
            <a:r>
              <a:rPr lang="it-IT" dirty="0" smtClean="0"/>
              <a:t> in a </a:t>
            </a:r>
            <a:r>
              <a:rPr lang="it-IT" dirty="0" err="1" smtClean="0"/>
              <a:t>controlled</a:t>
            </a:r>
            <a:r>
              <a:rPr lang="it-IT" dirty="0" smtClean="0"/>
              <a:t> </a:t>
            </a:r>
            <a:r>
              <a:rPr lang="it-IT" dirty="0" err="1" smtClean="0"/>
              <a:t>manner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35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259</Words>
  <Application>Microsoft Office PowerPoint</Application>
  <PresentationFormat>On-screen Show (4:3)</PresentationFormat>
  <Paragraphs>46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Tema di Office</vt:lpstr>
      <vt:lpstr>MSPhotoEd.3</vt:lpstr>
      <vt:lpstr>Innovative anti-bacteria fabric for astronaut clothes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mbpro</dc:creator>
  <cp:lastModifiedBy>Liliana Ravagnolo</cp:lastModifiedBy>
  <cp:revision>19</cp:revision>
  <dcterms:created xsi:type="dcterms:W3CDTF">2018-02-24T06:15:43Z</dcterms:created>
  <dcterms:modified xsi:type="dcterms:W3CDTF">2018-03-06T08:37:04Z</dcterms:modified>
</cp:coreProperties>
</file>