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50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5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97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20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07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44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451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69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6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67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25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76CE1-B1F8-6145-84E4-DEA45E1B2290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5E2B2-B387-C541-97FC-54BE44DC3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052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hyperlink" Target="mailto:ppozzi@x-next.com" TargetMode="External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83E5B0B-52B8-4EEA-98B7-60FF561D7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354" y="3700098"/>
            <a:ext cx="5175373" cy="180111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725802" y="1754228"/>
            <a:ext cx="5770743" cy="1527767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USAGE OF SPACE DETECTORS FOR INDUSTRY 4.0 REAL TIME NON DISTRUCTIVE TESTING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804580" y="2903498"/>
            <a:ext cx="3844578" cy="1093554"/>
          </a:xfrm>
        </p:spPr>
        <p:txBody>
          <a:bodyPr>
            <a:normAutofit lnSpcReduction="10000"/>
          </a:bodyPr>
          <a:lstStyle/>
          <a:p>
            <a:r>
              <a:rPr lang="it-IT" sz="2000" dirty="0"/>
              <a:t>Pietro Pozzi, CTO Xnext</a:t>
            </a:r>
          </a:p>
          <a:p>
            <a:r>
              <a:rPr lang="it-IT" sz="2000" dirty="0">
                <a:solidFill>
                  <a:schemeClr val="bg1">
                    <a:lumMod val="85000"/>
                  </a:schemeClr>
                </a:solidFill>
                <a:hlinkClick r:id="rId4"/>
              </a:rPr>
              <a:t>ppozzi@x-next.com</a:t>
            </a:r>
            <a:endParaRPr lang="it-IT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it-IT" sz="2000" dirty="0"/>
              <a:t>www.x-next.com</a:t>
            </a:r>
          </a:p>
          <a:p>
            <a:endParaRPr lang="it-IT" sz="2000" dirty="0"/>
          </a:p>
        </p:txBody>
      </p:sp>
      <p:pic>
        <p:nvPicPr>
          <p:cNvPr id="4" name="Immagine 3" descr="bozza copertina NEREUS 2018_v4.jpg"/>
          <p:cNvPicPr>
            <a:picLocks noChangeAspect="1"/>
          </p:cNvPicPr>
          <p:nvPr/>
        </p:nvPicPr>
        <p:blipFill rotWithShape="1">
          <a:blip r:embed="rId5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3"/>
          <a:stretch/>
        </p:blipFill>
        <p:spPr>
          <a:xfrm>
            <a:off x="-162430" y="0"/>
            <a:ext cx="2398272" cy="69706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47834" y="6320805"/>
            <a:ext cx="652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/>
              <a:t>Workshop on “</a:t>
            </a:r>
            <a:r>
              <a:rPr lang="it-IT" sz="1200" i="1" dirty="0" err="1"/>
              <a:t>Commercialisation</a:t>
            </a:r>
            <a:r>
              <a:rPr lang="it-IT" sz="1200" i="1" dirty="0"/>
              <a:t> and </a:t>
            </a:r>
            <a:r>
              <a:rPr lang="it-IT" sz="1200" i="1" dirty="0" err="1"/>
              <a:t>Utilisation</a:t>
            </a:r>
            <a:r>
              <a:rPr lang="it-IT" sz="1200" i="1" dirty="0"/>
              <a:t> of Space Exploration Technologies”</a:t>
            </a:r>
          </a:p>
          <a:p>
            <a:r>
              <a:rPr lang="it-IT" sz="1200" i="1" dirty="0" err="1"/>
              <a:t>Turin</a:t>
            </a:r>
            <a:r>
              <a:rPr lang="it-IT" sz="1200" i="1" dirty="0"/>
              <a:t>, 15-16 March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456" y="338541"/>
            <a:ext cx="1864387" cy="857618"/>
          </a:xfrm>
          <a:prstGeom prst="rect">
            <a:avLst/>
          </a:prstGeom>
        </p:spPr>
      </p:pic>
      <p:pic>
        <p:nvPicPr>
          <p:cNvPr id="1026" name="Picture 2" descr="logo ES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0" t="9834" r="18892" b="11470"/>
          <a:stretch/>
        </p:blipFill>
        <p:spPr bwMode="auto">
          <a:xfrm>
            <a:off x="5088041" y="338541"/>
            <a:ext cx="1607726" cy="90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142146" y="5086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142145" y="478473"/>
          <a:ext cx="1579067" cy="560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8" imgW="4839375" imgH="1467055" progId="MSPhotoEd.3">
                  <p:embed/>
                </p:oleObj>
              </mc:Choice>
              <mc:Fallback>
                <p:oleObj r:id="rId8" imgW="4839375" imgH="146705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2145" y="478473"/>
                        <a:ext cx="1579067" cy="5606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6"/>
          <p:cNvSpPr txBox="1"/>
          <p:nvPr/>
        </p:nvSpPr>
        <p:spPr>
          <a:xfrm>
            <a:off x="2454827" y="5613093"/>
            <a:ext cx="6312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/>
              <a:t>Category</a:t>
            </a:r>
            <a:r>
              <a:rPr lang="it-IT" sz="1600" b="1" dirty="0"/>
              <a:t> B – </a:t>
            </a:r>
            <a:r>
              <a:rPr lang="it-IT" sz="1600" b="1" dirty="0" err="1"/>
              <a:t>Indirect</a:t>
            </a:r>
            <a:r>
              <a:rPr lang="it-IT" sz="1600" b="1" dirty="0"/>
              <a:t> </a:t>
            </a:r>
            <a:r>
              <a:rPr lang="it-IT" sz="1600" b="1" dirty="0" err="1"/>
              <a:t>Exploitation</a:t>
            </a:r>
            <a:r>
              <a:rPr lang="it-IT" sz="1600" b="1" dirty="0"/>
              <a:t> of Exploration </a:t>
            </a:r>
            <a:r>
              <a:rPr lang="it-IT" sz="1600" b="1" dirty="0" err="1"/>
              <a:t>results</a:t>
            </a:r>
            <a:r>
              <a:rPr lang="it-IT" sz="1600" b="1" dirty="0"/>
              <a:t> in </a:t>
            </a:r>
            <a:r>
              <a:rPr lang="it-IT" sz="1600" b="1" dirty="0" err="1"/>
              <a:t>other</a:t>
            </a:r>
            <a:r>
              <a:rPr lang="it-IT" sz="1600" b="1" dirty="0"/>
              <a:t> </a:t>
            </a:r>
            <a:r>
              <a:rPr lang="it-IT" sz="1600" b="1" dirty="0" err="1"/>
              <a:t>sectors</a:t>
            </a:r>
            <a:r>
              <a:rPr lang="it-IT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97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ozza copertina NEREUS 2018_v4.jpg"/>
          <p:cNvPicPr>
            <a:picLocks noChangeAspect="1"/>
          </p:cNvPicPr>
          <p:nvPr/>
        </p:nvPicPr>
        <p:blipFill rotWithShape="1"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3"/>
          <a:stretch/>
        </p:blipFill>
        <p:spPr>
          <a:xfrm>
            <a:off x="-162430" y="0"/>
            <a:ext cx="2398272" cy="69706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47834" y="6320805"/>
            <a:ext cx="652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/>
              <a:t>Workshop on “</a:t>
            </a:r>
            <a:r>
              <a:rPr lang="it-IT" sz="1200" i="1" dirty="0" err="1"/>
              <a:t>Commercialisation</a:t>
            </a:r>
            <a:r>
              <a:rPr lang="it-IT" sz="1200" i="1" dirty="0"/>
              <a:t> and </a:t>
            </a:r>
            <a:r>
              <a:rPr lang="it-IT" sz="1200" i="1" dirty="0" err="1"/>
              <a:t>Utilisation</a:t>
            </a:r>
            <a:r>
              <a:rPr lang="it-IT" sz="1200" i="1" dirty="0"/>
              <a:t> of Space Exploration Technologies”</a:t>
            </a:r>
          </a:p>
          <a:p>
            <a:r>
              <a:rPr lang="it-IT" sz="1200" i="1" dirty="0" err="1"/>
              <a:t>Turin</a:t>
            </a:r>
            <a:r>
              <a:rPr lang="it-IT" sz="1200" i="1" dirty="0"/>
              <a:t>, 15-16 March 2018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443814" y="1954890"/>
            <a:ext cx="629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687456" y="221524"/>
            <a:ext cx="567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/>
              <a:t>Category</a:t>
            </a:r>
            <a:r>
              <a:rPr lang="it-IT" sz="1400" dirty="0"/>
              <a:t> B – </a:t>
            </a:r>
            <a:r>
              <a:rPr lang="it-IT" sz="1400" dirty="0" err="1"/>
              <a:t>Indirect</a:t>
            </a:r>
            <a:r>
              <a:rPr lang="it-IT" sz="1400" dirty="0"/>
              <a:t> </a:t>
            </a:r>
            <a:r>
              <a:rPr lang="it-IT" sz="1400" dirty="0" err="1"/>
              <a:t>Exploitation</a:t>
            </a:r>
            <a:r>
              <a:rPr lang="it-IT" sz="1400" dirty="0"/>
              <a:t> of Exploration </a:t>
            </a:r>
            <a:r>
              <a:rPr lang="it-IT" sz="1400" dirty="0" err="1"/>
              <a:t>results</a:t>
            </a:r>
            <a:r>
              <a:rPr lang="it-IT" sz="1400" dirty="0"/>
              <a:t> in </a:t>
            </a:r>
            <a:r>
              <a:rPr lang="it-IT" sz="1400" dirty="0" err="1"/>
              <a:t>other</a:t>
            </a:r>
            <a:r>
              <a:rPr lang="it-IT" sz="1400" dirty="0"/>
              <a:t> </a:t>
            </a:r>
            <a:r>
              <a:rPr lang="it-IT" sz="1400" dirty="0" err="1"/>
              <a:t>sectors</a:t>
            </a:r>
            <a:r>
              <a:rPr lang="it-IT" sz="1400" dirty="0"/>
              <a:t>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2C04861-F83D-47BE-B8C8-34D86EAEBC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84094" y="848436"/>
            <a:ext cx="6009862" cy="786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901F27C-19CD-4906-AF5E-AA654BB6413B}"/>
              </a:ext>
            </a:extLst>
          </p:cNvPr>
          <p:cNvSpPr txBox="1"/>
          <p:nvPr/>
        </p:nvSpPr>
        <p:spPr>
          <a:xfrm>
            <a:off x="2584094" y="2134338"/>
            <a:ext cx="600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Proprietary</a:t>
            </a:r>
            <a:r>
              <a:rPr lang="it-IT" dirty="0"/>
              <a:t> Hardware, software and </a:t>
            </a:r>
            <a:r>
              <a:rPr lang="it-IT" dirty="0" err="1"/>
              <a:t>identification</a:t>
            </a:r>
            <a:r>
              <a:rPr lang="it-IT" dirty="0"/>
              <a:t> </a:t>
            </a:r>
            <a:r>
              <a:rPr lang="it-IT" dirty="0" err="1"/>
              <a:t>algorithms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1FCE02B-AE50-41FB-A1A5-88CC8CAD20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07" t="7587" r="20286"/>
          <a:stretch/>
        </p:blipFill>
        <p:spPr>
          <a:xfrm>
            <a:off x="3348584" y="2826228"/>
            <a:ext cx="3712882" cy="230198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7000477-0899-4956-8FBD-9BBBDA5CC860}"/>
              </a:ext>
            </a:extLst>
          </p:cNvPr>
          <p:cNvSpPr txBox="1"/>
          <p:nvPr/>
        </p:nvSpPr>
        <p:spPr>
          <a:xfrm>
            <a:off x="2806674" y="5433134"/>
            <a:ext cx="5551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IoT Interfaces &amp; Analytics for Line automation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99062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95</Words>
  <Application>Microsoft Office PowerPoint</Application>
  <PresentationFormat>Presentazione su schermo (4:3)</PresentationFormat>
  <Paragraphs>12</Paragraphs>
  <Slides>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Tema di Office</vt:lpstr>
      <vt:lpstr>MSPhotoEd.3</vt:lpstr>
      <vt:lpstr>USAGE OF SPACE DETECTORS FOR INDUSTRY 4.0 REAL TIME NON DISTRUCTIVE TESTING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mbpro</dc:creator>
  <cp:lastModifiedBy>Pietro Pozzi</cp:lastModifiedBy>
  <cp:revision>16</cp:revision>
  <dcterms:created xsi:type="dcterms:W3CDTF">2018-02-24T06:15:43Z</dcterms:created>
  <dcterms:modified xsi:type="dcterms:W3CDTF">2018-03-09T07:51:49Z</dcterms:modified>
</cp:coreProperties>
</file>