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0" r:id="rId3"/>
    <p:sldId id="262" r:id="rId4"/>
    <p:sldId id="263" r:id="rId5"/>
    <p:sldId id="264" r:id="rId6"/>
    <p:sldId id="270" r:id="rId7"/>
    <p:sldId id="266" r:id="rId8"/>
    <p:sldId id="267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44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4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4EA748-897D-4DD1-92D4-14D63AA3DA55}" type="doc">
      <dgm:prSet loTypeId="urn:microsoft.com/office/officeart/2005/8/layout/gear1" loCatId="relationship" qsTypeId="urn:microsoft.com/office/officeart/2005/8/quickstyle/simple4" qsCatId="simple" csTypeId="urn:microsoft.com/office/officeart/2005/8/colors/accent1_2" csCatId="accent1" phldr="1"/>
      <dgm:spPr/>
    </dgm:pt>
    <dgm:pt modelId="{69853D24-F384-45DA-A8C3-BC5F592A5BE0}">
      <dgm:prSet phldrT="[Texto]" custT="1"/>
      <dgm:spPr/>
      <dgm:t>
        <a:bodyPr/>
        <a:lstStyle/>
        <a:p>
          <a:r>
            <a:rPr lang="pt-PT" sz="1200" b="1" dirty="0" err="1" smtClean="0"/>
            <a:t>Enhance</a:t>
          </a:r>
          <a:r>
            <a:rPr lang="pt-PT" sz="1200" b="1" dirty="0" smtClean="0"/>
            <a:t>:</a:t>
          </a:r>
        </a:p>
        <a:p>
          <a:r>
            <a:rPr lang="pt-PT" sz="1100" b="1" dirty="0" err="1" smtClean="0"/>
            <a:t>Service</a:t>
          </a:r>
          <a:r>
            <a:rPr lang="pt-PT" sz="1100" b="1" dirty="0" smtClean="0"/>
            <a:t> </a:t>
          </a:r>
          <a:r>
            <a:rPr lang="pt-PT" sz="1100" b="1" dirty="0" err="1" smtClean="0"/>
            <a:t>levels</a:t>
          </a:r>
          <a:endParaRPr lang="pt-PT" sz="1100" b="1" dirty="0" smtClean="0"/>
        </a:p>
        <a:p>
          <a:r>
            <a:rPr lang="pt-PT" sz="1100" b="1" dirty="0" err="1" smtClean="0"/>
            <a:t>Service</a:t>
          </a:r>
          <a:r>
            <a:rPr lang="pt-PT" sz="1100" b="1" dirty="0" smtClean="0"/>
            <a:t> </a:t>
          </a:r>
          <a:r>
            <a:rPr lang="pt-PT" sz="1100" b="1" dirty="0" err="1" smtClean="0"/>
            <a:t>Quality</a:t>
          </a:r>
          <a:endParaRPr lang="pt-PT" sz="1100" b="1" dirty="0" smtClean="0"/>
        </a:p>
        <a:p>
          <a:r>
            <a:rPr lang="pt-PT" sz="1100" b="1" dirty="0" err="1" smtClean="0"/>
            <a:t>Life</a:t>
          </a:r>
          <a:r>
            <a:rPr lang="pt-PT" sz="1100" b="1" dirty="0" smtClean="0"/>
            <a:t> </a:t>
          </a:r>
          <a:r>
            <a:rPr lang="pt-PT" sz="1100" b="1" dirty="0" err="1" smtClean="0"/>
            <a:t>Quality</a:t>
          </a:r>
          <a:endParaRPr lang="pt-PT" sz="1100" b="1" dirty="0"/>
        </a:p>
      </dgm:t>
    </dgm:pt>
    <dgm:pt modelId="{749BB631-E8AB-40A7-BED8-417E8AE68425}" type="parTrans" cxnId="{4013D3B3-F095-480A-9345-A927A32F0FAE}">
      <dgm:prSet/>
      <dgm:spPr/>
      <dgm:t>
        <a:bodyPr/>
        <a:lstStyle/>
        <a:p>
          <a:endParaRPr lang="pt-PT"/>
        </a:p>
      </dgm:t>
    </dgm:pt>
    <dgm:pt modelId="{E82391C8-53F8-4A34-9DC4-9A86CB6BF530}" type="sibTrans" cxnId="{4013D3B3-F095-480A-9345-A927A32F0FAE}">
      <dgm:prSet/>
      <dgm:spPr/>
      <dgm:t>
        <a:bodyPr/>
        <a:lstStyle/>
        <a:p>
          <a:endParaRPr lang="pt-PT"/>
        </a:p>
      </dgm:t>
    </dgm:pt>
    <dgm:pt modelId="{ACC4C413-582A-4FDB-B7FC-2A063A30E257}">
      <dgm:prSet phldrT="[Texto]" custT="1"/>
      <dgm:spPr/>
      <dgm:t>
        <a:bodyPr/>
        <a:lstStyle/>
        <a:p>
          <a:r>
            <a:rPr lang="pt-PT" sz="1200" b="1" dirty="0" err="1" smtClean="0">
              <a:latin typeface="Trebuchet MS" panose="020B0603020202020204" pitchFamily="34" charset="0"/>
            </a:rPr>
            <a:t>Transform</a:t>
          </a:r>
          <a:r>
            <a:rPr lang="pt-PT" sz="1200" b="1" dirty="0" smtClean="0">
              <a:latin typeface="Trebuchet MS" panose="020B0603020202020204" pitchFamily="34" charset="0"/>
            </a:rPr>
            <a:t> </a:t>
          </a:r>
          <a:r>
            <a:rPr lang="pt-PT" sz="1200" b="1" dirty="0" err="1" smtClean="0">
              <a:latin typeface="Trebuchet MS" panose="020B0603020202020204" pitchFamily="34" charset="0"/>
            </a:rPr>
            <a:t>Azores</a:t>
          </a:r>
          <a:r>
            <a:rPr lang="pt-PT" sz="1200" b="1" dirty="0" smtClean="0">
              <a:latin typeface="Trebuchet MS" panose="020B0603020202020204" pitchFamily="34" charset="0"/>
            </a:rPr>
            <a:t> in </a:t>
          </a:r>
          <a:r>
            <a:rPr lang="pt-PT" sz="1200" b="1" i="1" dirty="0" err="1" smtClean="0">
              <a:latin typeface="Trebuchet MS" panose="020B0603020202020204" pitchFamily="34" charset="0"/>
            </a:rPr>
            <a:t>smart</a:t>
          </a:r>
          <a:r>
            <a:rPr lang="pt-PT" sz="1200" b="1" i="1" dirty="0" smtClean="0">
              <a:latin typeface="Trebuchet MS" panose="020B0603020202020204" pitchFamily="34" charset="0"/>
            </a:rPr>
            <a:t> </a:t>
          </a:r>
          <a:r>
            <a:rPr lang="pt-PT" sz="1200" b="1" i="1" dirty="0" err="1" smtClean="0">
              <a:latin typeface="Trebuchet MS" panose="020B0603020202020204" pitchFamily="34" charset="0"/>
            </a:rPr>
            <a:t>community</a:t>
          </a:r>
          <a:endParaRPr lang="pt-PT" sz="1200" b="1" i="1" dirty="0">
            <a:latin typeface="Trebuchet MS" panose="020B0603020202020204" pitchFamily="34" charset="0"/>
          </a:endParaRPr>
        </a:p>
      </dgm:t>
    </dgm:pt>
    <dgm:pt modelId="{38E1DCB7-15F9-455F-91B9-30089C7DF230}" type="parTrans" cxnId="{215A7CC9-DB09-46EE-AAAA-D92B1501E033}">
      <dgm:prSet/>
      <dgm:spPr/>
      <dgm:t>
        <a:bodyPr/>
        <a:lstStyle/>
        <a:p>
          <a:endParaRPr lang="pt-PT"/>
        </a:p>
      </dgm:t>
    </dgm:pt>
    <dgm:pt modelId="{07B40A2D-60E0-4B24-B46A-2AE9E72FF8F5}" type="sibTrans" cxnId="{215A7CC9-DB09-46EE-AAAA-D92B1501E033}">
      <dgm:prSet/>
      <dgm:spPr/>
      <dgm:t>
        <a:bodyPr/>
        <a:lstStyle/>
        <a:p>
          <a:endParaRPr lang="pt-PT"/>
        </a:p>
      </dgm:t>
    </dgm:pt>
    <dgm:pt modelId="{8BAFE2E9-27AE-47BC-93B5-940B9ACB65EF}">
      <dgm:prSet phldrT="[Texto]" custT="1"/>
      <dgm:spPr/>
      <dgm:t>
        <a:bodyPr/>
        <a:lstStyle/>
        <a:p>
          <a:r>
            <a:rPr lang="pt-PT" sz="1200" b="1" dirty="0" err="1" smtClean="0">
              <a:latin typeface="Trebuchet MS" panose="020B0603020202020204" pitchFamily="34" charset="0"/>
            </a:rPr>
            <a:t>Technology</a:t>
          </a:r>
          <a:endParaRPr lang="pt-PT" sz="1200" b="1" dirty="0" smtClean="0">
            <a:latin typeface="Trebuchet MS" panose="020B0603020202020204" pitchFamily="34" charset="0"/>
          </a:endParaRPr>
        </a:p>
        <a:p>
          <a:r>
            <a:rPr lang="pt-PT" sz="1200" b="1" dirty="0" err="1" smtClean="0">
              <a:latin typeface="Trebuchet MS" panose="020B0603020202020204" pitchFamily="34" charset="0"/>
            </a:rPr>
            <a:t>Transformation</a:t>
          </a:r>
          <a:endParaRPr lang="pt-PT" sz="1200" b="1" dirty="0">
            <a:latin typeface="Trebuchet MS" panose="020B0603020202020204" pitchFamily="34" charset="0"/>
          </a:endParaRPr>
        </a:p>
      </dgm:t>
    </dgm:pt>
    <dgm:pt modelId="{32B44019-33D5-4E00-AB97-E6E9414294D9}" type="parTrans" cxnId="{B911DBB3-1303-48FE-8300-7D7A28679A75}">
      <dgm:prSet/>
      <dgm:spPr/>
      <dgm:t>
        <a:bodyPr/>
        <a:lstStyle/>
        <a:p>
          <a:endParaRPr lang="pt-PT"/>
        </a:p>
      </dgm:t>
    </dgm:pt>
    <dgm:pt modelId="{BC2BD85A-04B4-4D97-B855-01CB8545F93A}" type="sibTrans" cxnId="{B911DBB3-1303-48FE-8300-7D7A28679A75}">
      <dgm:prSet/>
      <dgm:spPr/>
      <dgm:t>
        <a:bodyPr/>
        <a:lstStyle/>
        <a:p>
          <a:endParaRPr lang="pt-PT"/>
        </a:p>
      </dgm:t>
    </dgm:pt>
    <dgm:pt modelId="{68C79169-15A3-46DD-9F8E-DBD076DA4776}" type="pres">
      <dgm:prSet presAssocID="{464EA748-897D-4DD1-92D4-14D63AA3DA55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FEA2C81-E37E-40C9-948A-87E76427B3D4}" type="pres">
      <dgm:prSet presAssocID="{69853D24-F384-45DA-A8C3-BC5F592A5BE0}" presName="gear1" presStyleLbl="node1" presStyleIdx="0" presStyleCnt="3" custAng="0" custScaleX="104106" custScaleY="104106" custLinFactNeighborX="3548" custLinFactNeighborY="-7321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4CBCBAC-D726-4F14-B75C-A7E5F74EBBD3}" type="pres">
      <dgm:prSet presAssocID="{69853D24-F384-45DA-A8C3-BC5F592A5BE0}" presName="gear1srcNode" presStyleLbl="node1" presStyleIdx="0" presStyleCnt="3"/>
      <dgm:spPr/>
      <dgm:t>
        <a:bodyPr/>
        <a:lstStyle/>
        <a:p>
          <a:endParaRPr lang="pt-PT"/>
        </a:p>
      </dgm:t>
    </dgm:pt>
    <dgm:pt modelId="{FBF43C6B-35CF-4607-A5ED-535EEC71D782}" type="pres">
      <dgm:prSet presAssocID="{69853D24-F384-45DA-A8C3-BC5F592A5BE0}" presName="gear1dstNode" presStyleLbl="node1" presStyleIdx="0" presStyleCnt="3"/>
      <dgm:spPr/>
      <dgm:t>
        <a:bodyPr/>
        <a:lstStyle/>
        <a:p>
          <a:endParaRPr lang="pt-PT"/>
        </a:p>
      </dgm:t>
    </dgm:pt>
    <dgm:pt modelId="{CCEF394F-F440-4CE2-AC74-98D9B61934D0}" type="pres">
      <dgm:prSet presAssocID="{ACC4C413-582A-4FDB-B7FC-2A063A30E257}" presName="gear2" presStyleLbl="node1" presStyleIdx="1" presStyleCnt="3" custScaleX="113665" custScaleY="113665" custLinFactNeighborX="-7071" custLinFactNeighborY="6706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2DB4A44-F160-4E3D-9474-66B914454C9D}" type="pres">
      <dgm:prSet presAssocID="{ACC4C413-582A-4FDB-B7FC-2A063A30E257}" presName="gear2srcNode" presStyleLbl="node1" presStyleIdx="1" presStyleCnt="3"/>
      <dgm:spPr/>
      <dgm:t>
        <a:bodyPr/>
        <a:lstStyle/>
        <a:p>
          <a:endParaRPr lang="pt-PT"/>
        </a:p>
      </dgm:t>
    </dgm:pt>
    <dgm:pt modelId="{61DEDB05-B933-4730-BFBB-3E7C27A0D025}" type="pres">
      <dgm:prSet presAssocID="{ACC4C413-582A-4FDB-B7FC-2A063A30E257}" presName="gear2dstNode" presStyleLbl="node1" presStyleIdx="1" presStyleCnt="3"/>
      <dgm:spPr/>
      <dgm:t>
        <a:bodyPr/>
        <a:lstStyle/>
        <a:p>
          <a:endParaRPr lang="pt-PT"/>
        </a:p>
      </dgm:t>
    </dgm:pt>
    <dgm:pt modelId="{2E97DF8B-A844-4882-BBA0-8C0B07A532BF}" type="pres">
      <dgm:prSet presAssocID="{8BAFE2E9-27AE-47BC-93B5-940B9ACB65EF}" presName="gear3" presStyleLbl="node1" presStyleIdx="2" presStyleCnt="3" custScaleX="113009" custScaleY="110154"/>
      <dgm:spPr/>
      <dgm:t>
        <a:bodyPr/>
        <a:lstStyle/>
        <a:p>
          <a:endParaRPr lang="pt-PT"/>
        </a:p>
      </dgm:t>
    </dgm:pt>
    <dgm:pt modelId="{3D627C1F-6091-48E9-AA90-35A630EDCC7B}" type="pres">
      <dgm:prSet presAssocID="{8BAFE2E9-27AE-47BC-93B5-940B9ACB65EF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F1E1CEB-69EF-4603-B0F8-B52E1A18E55E}" type="pres">
      <dgm:prSet presAssocID="{8BAFE2E9-27AE-47BC-93B5-940B9ACB65EF}" presName="gear3srcNode" presStyleLbl="node1" presStyleIdx="2" presStyleCnt="3"/>
      <dgm:spPr/>
      <dgm:t>
        <a:bodyPr/>
        <a:lstStyle/>
        <a:p>
          <a:endParaRPr lang="pt-PT"/>
        </a:p>
      </dgm:t>
    </dgm:pt>
    <dgm:pt modelId="{633BA122-BD4A-431C-8C58-5F19927FC55F}" type="pres">
      <dgm:prSet presAssocID="{8BAFE2E9-27AE-47BC-93B5-940B9ACB65EF}" presName="gear3dstNode" presStyleLbl="node1" presStyleIdx="2" presStyleCnt="3"/>
      <dgm:spPr/>
      <dgm:t>
        <a:bodyPr/>
        <a:lstStyle/>
        <a:p>
          <a:endParaRPr lang="pt-PT"/>
        </a:p>
      </dgm:t>
    </dgm:pt>
    <dgm:pt modelId="{B936C7F5-0EDE-480D-997B-A9AD66D08ED5}" type="pres">
      <dgm:prSet presAssocID="{E82391C8-53F8-4A34-9DC4-9A86CB6BF530}" presName="connector1" presStyleLbl="sibTrans2D1" presStyleIdx="0" presStyleCnt="3"/>
      <dgm:spPr/>
      <dgm:t>
        <a:bodyPr/>
        <a:lstStyle/>
        <a:p>
          <a:endParaRPr lang="pt-PT"/>
        </a:p>
      </dgm:t>
    </dgm:pt>
    <dgm:pt modelId="{1802940F-D28E-41E6-9B50-885C78F07EFC}" type="pres">
      <dgm:prSet presAssocID="{07B40A2D-60E0-4B24-B46A-2AE9E72FF8F5}" presName="connector2" presStyleLbl="sibTrans2D1" presStyleIdx="1" presStyleCnt="3"/>
      <dgm:spPr/>
      <dgm:t>
        <a:bodyPr/>
        <a:lstStyle/>
        <a:p>
          <a:endParaRPr lang="pt-PT"/>
        </a:p>
      </dgm:t>
    </dgm:pt>
    <dgm:pt modelId="{B040428A-ECDA-47E8-BF92-FCB2CEAE7C3C}" type="pres">
      <dgm:prSet presAssocID="{BC2BD85A-04B4-4D97-B855-01CB8545F93A}" presName="connector3" presStyleLbl="sibTrans2D1" presStyleIdx="2" presStyleCnt="3"/>
      <dgm:spPr/>
      <dgm:t>
        <a:bodyPr/>
        <a:lstStyle/>
        <a:p>
          <a:endParaRPr lang="pt-PT"/>
        </a:p>
      </dgm:t>
    </dgm:pt>
  </dgm:ptLst>
  <dgm:cxnLst>
    <dgm:cxn modelId="{33733998-5E07-4742-8554-59CE0EBB3AB1}" type="presOf" srcId="{BC2BD85A-04B4-4D97-B855-01CB8545F93A}" destId="{B040428A-ECDA-47E8-BF92-FCB2CEAE7C3C}" srcOrd="0" destOrd="0" presId="urn:microsoft.com/office/officeart/2005/8/layout/gear1"/>
    <dgm:cxn modelId="{B911DBB3-1303-48FE-8300-7D7A28679A75}" srcId="{464EA748-897D-4DD1-92D4-14D63AA3DA55}" destId="{8BAFE2E9-27AE-47BC-93B5-940B9ACB65EF}" srcOrd="2" destOrd="0" parTransId="{32B44019-33D5-4E00-AB97-E6E9414294D9}" sibTransId="{BC2BD85A-04B4-4D97-B855-01CB8545F93A}"/>
    <dgm:cxn modelId="{215A7CC9-DB09-46EE-AAAA-D92B1501E033}" srcId="{464EA748-897D-4DD1-92D4-14D63AA3DA55}" destId="{ACC4C413-582A-4FDB-B7FC-2A063A30E257}" srcOrd="1" destOrd="0" parTransId="{38E1DCB7-15F9-455F-91B9-30089C7DF230}" sibTransId="{07B40A2D-60E0-4B24-B46A-2AE9E72FF8F5}"/>
    <dgm:cxn modelId="{0CF886F1-2B22-4C5E-AA67-38D12E89732E}" type="presOf" srcId="{ACC4C413-582A-4FDB-B7FC-2A063A30E257}" destId="{CCEF394F-F440-4CE2-AC74-98D9B61934D0}" srcOrd="0" destOrd="0" presId="urn:microsoft.com/office/officeart/2005/8/layout/gear1"/>
    <dgm:cxn modelId="{4013D3B3-F095-480A-9345-A927A32F0FAE}" srcId="{464EA748-897D-4DD1-92D4-14D63AA3DA55}" destId="{69853D24-F384-45DA-A8C3-BC5F592A5BE0}" srcOrd="0" destOrd="0" parTransId="{749BB631-E8AB-40A7-BED8-417E8AE68425}" sibTransId="{E82391C8-53F8-4A34-9DC4-9A86CB6BF530}"/>
    <dgm:cxn modelId="{C3F1178C-28FB-4E7F-A71F-F3F6335F7BAD}" type="presOf" srcId="{ACC4C413-582A-4FDB-B7FC-2A063A30E257}" destId="{B2DB4A44-F160-4E3D-9474-66B914454C9D}" srcOrd="1" destOrd="0" presId="urn:microsoft.com/office/officeart/2005/8/layout/gear1"/>
    <dgm:cxn modelId="{8092717A-4C24-49A4-9587-8DAE9395EDCA}" type="presOf" srcId="{E82391C8-53F8-4A34-9DC4-9A86CB6BF530}" destId="{B936C7F5-0EDE-480D-997B-A9AD66D08ED5}" srcOrd="0" destOrd="0" presId="urn:microsoft.com/office/officeart/2005/8/layout/gear1"/>
    <dgm:cxn modelId="{883B1A6A-9E08-485D-BE70-C8AC363C48BB}" type="presOf" srcId="{8BAFE2E9-27AE-47BC-93B5-940B9ACB65EF}" destId="{633BA122-BD4A-431C-8C58-5F19927FC55F}" srcOrd="3" destOrd="0" presId="urn:microsoft.com/office/officeart/2005/8/layout/gear1"/>
    <dgm:cxn modelId="{17CA3AF5-030A-4738-9E06-83F82E957A8F}" type="presOf" srcId="{ACC4C413-582A-4FDB-B7FC-2A063A30E257}" destId="{61DEDB05-B933-4730-BFBB-3E7C27A0D025}" srcOrd="2" destOrd="0" presId="urn:microsoft.com/office/officeart/2005/8/layout/gear1"/>
    <dgm:cxn modelId="{1DEFF937-5314-42FA-A812-8A65CED23A66}" type="presOf" srcId="{8BAFE2E9-27AE-47BC-93B5-940B9ACB65EF}" destId="{2E97DF8B-A844-4882-BBA0-8C0B07A532BF}" srcOrd="0" destOrd="0" presId="urn:microsoft.com/office/officeart/2005/8/layout/gear1"/>
    <dgm:cxn modelId="{545B2695-8DBE-4BCA-AFD9-A3A684E6BDC4}" type="presOf" srcId="{69853D24-F384-45DA-A8C3-BC5F592A5BE0}" destId="{FBF43C6B-35CF-4607-A5ED-535EEC71D782}" srcOrd="2" destOrd="0" presId="urn:microsoft.com/office/officeart/2005/8/layout/gear1"/>
    <dgm:cxn modelId="{156D31CD-44D0-425E-80B5-D4BF91CCF143}" type="presOf" srcId="{8BAFE2E9-27AE-47BC-93B5-940B9ACB65EF}" destId="{3D627C1F-6091-48E9-AA90-35A630EDCC7B}" srcOrd="1" destOrd="0" presId="urn:microsoft.com/office/officeart/2005/8/layout/gear1"/>
    <dgm:cxn modelId="{BA8D41E2-5C4F-4816-84FE-7BB7EC5F7E62}" type="presOf" srcId="{8BAFE2E9-27AE-47BC-93B5-940B9ACB65EF}" destId="{EF1E1CEB-69EF-4603-B0F8-B52E1A18E55E}" srcOrd="2" destOrd="0" presId="urn:microsoft.com/office/officeart/2005/8/layout/gear1"/>
    <dgm:cxn modelId="{7094CFEE-3A88-449D-90C6-B9CAC9F4DBD1}" type="presOf" srcId="{69853D24-F384-45DA-A8C3-BC5F592A5BE0}" destId="{EFEA2C81-E37E-40C9-948A-87E76427B3D4}" srcOrd="0" destOrd="0" presId="urn:microsoft.com/office/officeart/2005/8/layout/gear1"/>
    <dgm:cxn modelId="{D10E5411-AD7E-46F3-ADE2-981AA6B08978}" type="presOf" srcId="{69853D24-F384-45DA-A8C3-BC5F592A5BE0}" destId="{84CBCBAC-D726-4F14-B75C-A7E5F74EBBD3}" srcOrd="1" destOrd="0" presId="urn:microsoft.com/office/officeart/2005/8/layout/gear1"/>
    <dgm:cxn modelId="{5FD06428-4D1A-4E17-8660-45DDE3D16EF2}" type="presOf" srcId="{07B40A2D-60E0-4B24-B46A-2AE9E72FF8F5}" destId="{1802940F-D28E-41E6-9B50-885C78F07EFC}" srcOrd="0" destOrd="0" presId="urn:microsoft.com/office/officeart/2005/8/layout/gear1"/>
    <dgm:cxn modelId="{274671AB-26C6-4398-9601-3A79E13D2FC0}" type="presOf" srcId="{464EA748-897D-4DD1-92D4-14D63AA3DA55}" destId="{68C79169-15A3-46DD-9F8E-DBD076DA4776}" srcOrd="0" destOrd="0" presId="urn:microsoft.com/office/officeart/2005/8/layout/gear1"/>
    <dgm:cxn modelId="{CDEEE4AA-40EE-4E07-8840-9D2CD851CC8E}" type="presParOf" srcId="{68C79169-15A3-46DD-9F8E-DBD076DA4776}" destId="{EFEA2C81-E37E-40C9-948A-87E76427B3D4}" srcOrd="0" destOrd="0" presId="urn:microsoft.com/office/officeart/2005/8/layout/gear1"/>
    <dgm:cxn modelId="{962CBFDC-2EC9-4DF2-8DD7-2C80821D1CE2}" type="presParOf" srcId="{68C79169-15A3-46DD-9F8E-DBD076DA4776}" destId="{84CBCBAC-D726-4F14-B75C-A7E5F74EBBD3}" srcOrd="1" destOrd="0" presId="urn:microsoft.com/office/officeart/2005/8/layout/gear1"/>
    <dgm:cxn modelId="{FB0A0AF4-31C1-433C-A625-D848B2742FF9}" type="presParOf" srcId="{68C79169-15A3-46DD-9F8E-DBD076DA4776}" destId="{FBF43C6B-35CF-4607-A5ED-535EEC71D782}" srcOrd="2" destOrd="0" presId="urn:microsoft.com/office/officeart/2005/8/layout/gear1"/>
    <dgm:cxn modelId="{764323FB-3FB6-4F83-895E-0C999F33C3AF}" type="presParOf" srcId="{68C79169-15A3-46DD-9F8E-DBD076DA4776}" destId="{CCEF394F-F440-4CE2-AC74-98D9B61934D0}" srcOrd="3" destOrd="0" presId="urn:microsoft.com/office/officeart/2005/8/layout/gear1"/>
    <dgm:cxn modelId="{C6547C79-CE9D-41A0-BEE9-4869AC8A4C41}" type="presParOf" srcId="{68C79169-15A3-46DD-9F8E-DBD076DA4776}" destId="{B2DB4A44-F160-4E3D-9474-66B914454C9D}" srcOrd="4" destOrd="0" presId="urn:microsoft.com/office/officeart/2005/8/layout/gear1"/>
    <dgm:cxn modelId="{4494A4AA-318B-4196-A2CA-C8DCF9997617}" type="presParOf" srcId="{68C79169-15A3-46DD-9F8E-DBD076DA4776}" destId="{61DEDB05-B933-4730-BFBB-3E7C27A0D025}" srcOrd="5" destOrd="0" presId="urn:microsoft.com/office/officeart/2005/8/layout/gear1"/>
    <dgm:cxn modelId="{EDCE1CB6-8781-4230-A7C8-E701BF92C284}" type="presParOf" srcId="{68C79169-15A3-46DD-9F8E-DBD076DA4776}" destId="{2E97DF8B-A844-4882-BBA0-8C0B07A532BF}" srcOrd="6" destOrd="0" presId="urn:microsoft.com/office/officeart/2005/8/layout/gear1"/>
    <dgm:cxn modelId="{6843BCE0-C9C9-427D-90CA-7032F8BC1A90}" type="presParOf" srcId="{68C79169-15A3-46DD-9F8E-DBD076DA4776}" destId="{3D627C1F-6091-48E9-AA90-35A630EDCC7B}" srcOrd="7" destOrd="0" presId="urn:microsoft.com/office/officeart/2005/8/layout/gear1"/>
    <dgm:cxn modelId="{82267E90-596C-4434-840D-7118F89AC057}" type="presParOf" srcId="{68C79169-15A3-46DD-9F8E-DBD076DA4776}" destId="{EF1E1CEB-69EF-4603-B0F8-B52E1A18E55E}" srcOrd="8" destOrd="0" presId="urn:microsoft.com/office/officeart/2005/8/layout/gear1"/>
    <dgm:cxn modelId="{409AADCB-CDC9-42B2-96C9-52A9917BE94D}" type="presParOf" srcId="{68C79169-15A3-46DD-9F8E-DBD076DA4776}" destId="{633BA122-BD4A-431C-8C58-5F19927FC55F}" srcOrd="9" destOrd="0" presId="urn:microsoft.com/office/officeart/2005/8/layout/gear1"/>
    <dgm:cxn modelId="{09DCDA08-2D8E-42DB-9D4F-47925377A4C8}" type="presParOf" srcId="{68C79169-15A3-46DD-9F8E-DBD076DA4776}" destId="{B936C7F5-0EDE-480D-997B-A9AD66D08ED5}" srcOrd="10" destOrd="0" presId="urn:microsoft.com/office/officeart/2005/8/layout/gear1"/>
    <dgm:cxn modelId="{D6499CF1-D00D-49FA-904B-ECC37847D343}" type="presParOf" srcId="{68C79169-15A3-46DD-9F8E-DBD076DA4776}" destId="{1802940F-D28E-41E6-9B50-885C78F07EFC}" srcOrd="11" destOrd="0" presId="urn:microsoft.com/office/officeart/2005/8/layout/gear1"/>
    <dgm:cxn modelId="{770DD066-D8F7-4674-BC36-087DA80CC938}" type="presParOf" srcId="{68C79169-15A3-46DD-9F8E-DBD076DA4776}" destId="{B040428A-ECDA-47E8-BF92-FCB2CEAE7C3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07C0C0-E0C0-4EE1-AE44-1836153AC3C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PT"/>
        </a:p>
      </dgm:t>
    </dgm:pt>
    <dgm:pt modelId="{17EAC3EB-DCCD-4D9F-BC3A-CEDDBABBE36A}">
      <dgm:prSet phldrT="[Texto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pPr algn="l"/>
          <a:r>
            <a:rPr lang="pt-PT" sz="1200" b="1" dirty="0" err="1" smtClean="0">
              <a:latin typeface="Calibri" panose="020F0502020204030204" pitchFamily="34" charset="0"/>
            </a:rPr>
            <a:t>Agriculture</a:t>
          </a:r>
          <a:r>
            <a:rPr lang="pt-PT" sz="1200" b="1" dirty="0" smtClean="0">
              <a:latin typeface="Calibri" panose="020F0502020204030204" pitchFamily="34" charset="0"/>
            </a:rPr>
            <a:t>, </a:t>
          </a:r>
          <a:r>
            <a:rPr lang="pt-PT" sz="1200" b="1" dirty="0" err="1" smtClean="0">
              <a:latin typeface="Calibri" panose="020F0502020204030204" pitchFamily="34" charset="0"/>
            </a:rPr>
            <a:t>Livestock</a:t>
          </a:r>
          <a:r>
            <a:rPr lang="pt-PT" sz="1200" b="1" dirty="0" smtClean="0">
              <a:latin typeface="Calibri" panose="020F0502020204030204" pitchFamily="34" charset="0"/>
            </a:rPr>
            <a:t>, </a:t>
          </a:r>
          <a:r>
            <a:rPr lang="pt-PT" sz="1200" b="1" dirty="0" err="1" smtClean="0">
              <a:latin typeface="Calibri" panose="020F0502020204030204" pitchFamily="34" charset="0"/>
            </a:rPr>
            <a:t>Agroindustry</a:t>
          </a:r>
          <a:endParaRPr lang="pt-PT" sz="1200" b="1" dirty="0" smtClean="0">
            <a:latin typeface="Calibri" panose="020F0502020204030204" pitchFamily="34" charset="0"/>
          </a:endParaRPr>
        </a:p>
      </dgm:t>
    </dgm:pt>
    <dgm:pt modelId="{98DCD2F0-32EC-4CF0-A994-31E9F949F06B}" type="parTrans" cxnId="{68DCE6D9-891F-42C5-A8D2-C3DDC66C48C0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pt-PT"/>
        </a:p>
      </dgm:t>
    </dgm:pt>
    <dgm:pt modelId="{ED8D1B95-2304-4C6B-8941-03B6903AC0E6}" type="sibTrans" cxnId="{68DCE6D9-891F-42C5-A8D2-C3DDC66C48C0}">
      <dgm:prSet/>
      <dgm:spPr/>
      <dgm:t>
        <a:bodyPr/>
        <a:lstStyle/>
        <a:p>
          <a:endParaRPr lang="pt-PT"/>
        </a:p>
      </dgm:t>
    </dgm:pt>
    <dgm:pt modelId="{A3010ECF-E5AA-4850-8666-40C7A5C18CED}">
      <dgm:prSet phldrT="[Texto]"/>
      <dgm:spPr/>
      <dgm:t>
        <a:bodyPr/>
        <a:lstStyle/>
        <a:p>
          <a:r>
            <a:rPr lang="pt-PT" dirty="0" smtClean="0"/>
            <a:t>SUSTENTA</a:t>
          </a:r>
          <a:endParaRPr lang="pt-PT" dirty="0"/>
        </a:p>
      </dgm:t>
    </dgm:pt>
    <dgm:pt modelId="{FB682180-E1A8-4B96-BF38-626B3B42C942}" type="parTrans" cxnId="{19AA5A8E-3879-49CE-A04C-FEA98BB0C229}">
      <dgm:prSet/>
      <dgm:spPr/>
      <dgm:t>
        <a:bodyPr/>
        <a:lstStyle/>
        <a:p>
          <a:endParaRPr lang="pt-PT"/>
        </a:p>
      </dgm:t>
    </dgm:pt>
    <dgm:pt modelId="{A3786572-0A77-4EF0-83FC-078D9C84D4D3}" type="sibTrans" cxnId="{19AA5A8E-3879-49CE-A04C-FEA98BB0C229}">
      <dgm:prSet/>
      <dgm:spPr/>
      <dgm:t>
        <a:bodyPr/>
        <a:lstStyle/>
        <a:p>
          <a:endParaRPr lang="pt-PT"/>
        </a:p>
      </dgm:t>
    </dgm:pt>
    <dgm:pt modelId="{8FC41F55-9B79-4A70-B06B-B6ED260E7387}">
      <dgm:prSet phldrT="[Texto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pt-PT" sz="1200" b="1" dirty="0" err="1" smtClean="0">
              <a:latin typeface="Calibri" panose="020F0502020204030204" pitchFamily="34" charset="0"/>
            </a:rPr>
            <a:t>Sea</a:t>
          </a:r>
          <a:r>
            <a:rPr lang="pt-PT" sz="1200" b="1" dirty="0" smtClean="0">
              <a:latin typeface="Calibri" panose="020F0502020204030204" pitchFamily="34" charset="0"/>
            </a:rPr>
            <a:t> </a:t>
          </a:r>
          <a:r>
            <a:rPr lang="pt-PT" sz="1200" b="1" dirty="0" err="1" smtClean="0">
              <a:latin typeface="Calibri" panose="020F0502020204030204" pitchFamily="34" charset="0"/>
            </a:rPr>
            <a:t>and</a:t>
          </a:r>
          <a:r>
            <a:rPr lang="pt-PT" sz="1200" b="1" dirty="0" smtClean="0">
              <a:latin typeface="Calibri" panose="020F0502020204030204" pitchFamily="34" charset="0"/>
            </a:rPr>
            <a:t> </a:t>
          </a:r>
          <a:r>
            <a:rPr lang="pt-PT" sz="1200" b="1" dirty="0" err="1" smtClean="0">
              <a:latin typeface="Calibri" panose="020F0502020204030204" pitchFamily="34" charset="0"/>
            </a:rPr>
            <a:t>Fishery</a:t>
          </a:r>
          <a:endParaRPr lang="pt-PT" sz="1200" b="1" dirty="0">
            <a:latin typeface="Calibri" panose="020F0502020204030204" pitchFamily="34" charset="0"/>
          </a:endParaRPr>
        </a:p>
      </dgm:t>
    </dgm:pt>
    <dgm:pt modelId="{5C4F36D3-340A-4247-9992-77B459EC4B7B}" type="parTrans" cxnId="{A94191E2-8296-4912-A1B0-BC76A5547094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pt-PT"/>
        </a:p>
      </dgm:t>
    </dgm:pt>
    <dgm:pt modelId="{ABB78991-A137-4CDE-A3E0-F0AC82863F6F}" type="sibTrans" cxnId="{A94191E2-8296-4912-A1B0-BC76A5547094}">
      <dgm:prSet/>
      <dgm:spPr/>
      <dgm:t>
        <a:bodyPr/>
        <a:lstStyle/>
        <a:p>
          <a:endParaRPr lang="pt-PT"/>
        </a:p>
      </dgm:t>
    </dgm:pt>
    <dgm:pt modelId="{E6E0299D-CEBF-458D-8490-CF431CB71EC2}">
      <dgm:prSet phldrT="[Texto]"/>
      <dgm:spPr/>
      <dgm:t>
        <a:bodyPr/>
        <a:lstStyle/>
        <a:p>
          <a:r>
            <a:rPr lang="pt-PT" dirty="0" smtClean="0"/>
            <a:t>OBSERMAR</a:t>
          </a:r>
          <a:endParaRPr lang="pt-PT" dirty="0"/>
        </a:p>
      </dgm:t>
    </dgm:pt>
    <dgm:pt modelId="{FD843F75-CCD6-4CFA-8ECA-4000CDF70FBD}" type="parTrans" cxnId="{CB07CAC4-FF81-4B95-BA1D-2F71BFC29F24}">
      <dgm:prSet/>
      <dgm:spPr/>
      <dgm:t>
        <a:bodyPr/>
        <a:lstStyle/>
        <a:p>
          <a:endParaRPr lang="pt-PT"/>
        </a:p>
      </dgm:t>
    </dgm:pt>
    <dgm:pt modelId="{8CDC2742-250E-4292-86B1-52CEB74FF61E}" type="sibTrans" cxnId="{CB07CAC4-FF81-4B95-BA1D-2F71BFC29F24}">
      <dgm:prSet/>
      <dgm:spPr/>
      <dgm:t>
        <a:bodyPr/>
        <a:lstStyle/>
        <a:p>
          <a:endParaRPr lang="pt-PT"/>
        </a:p>
      </dgm:t>
    </dgm:pt>
    <dgm:pt modelId="{1EBE5C38-B976-4A6F-8783-7957CCD7BF3D}">
      <dgm:prSet phldrT="[Texto]" custT="1"/>
      <dgm:spPr>
        <a:solidFill>
          <a:schemeClr val="accent1">
            <a:lumMod val="40000"/>
            <a:lumOff val="6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pt-PT" sz="1200" b="1" dirty="0" err="1" smtClean="0">
              <a:latin typeface="Calibri" panose="020F0502020204030204" pitchFamily="34" charset="0"/>
            </a:rPr>
            <a:t>Tourism</a:t>
          </a:r>
          <a:endParaRPr lang="pt-PT" sz="1200" b="1" dirty="0">
            <a:latin typeface="Calibri" panose="020F0502020204030204" pitchFamily="34" charset="0"/>
          </a:endParaRPr>
        </a:p>
      </dgm:t>
    </dgm:pt>
    <dgm:pt modelId="{15B3DACC-095B-4500-935F-BEE9467CDEC1}" type="parTrans" cxnId="{CD5309BB-9765-49D1-B1D3-E541548F353A}">
      <dgm:prSet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endParaRPr lang="pt-PT"/>
        </a:p>
      </dgm:t>
    </dgm:pt>
    <dgm:pt modelId="{7EE760DF-B01A-4DC8-8A27-DCBBA6FD5555}" type="sibTrans" cxnId="{CD5309BB-9765-49D1-B1D3-E541548F353A}">
      <dgm:prSet/>
      <dgm:spPr/>
      <dgm:t>
        <a:bodyPr/>
        <a:lstStyle/>
        <a:p>
          <a:endParaRPr lang="pt-PT"/>
        </a:p>
      </dgm:t>
    </dgm:pt>
    <dgm:pt modelId="{8A8E7805-EA04-429B-906D-55045296D38A}">
      <dgm:prSet phldrT="[Texto]"/>
      <dgm:spPr/>
      <dgm:t>
        <a:bodyPr/>
        <a:lstStyle/>
        <a:p>
          <a:r>
            <a:rPr lang="pt-PT" dirty="0" smtClean="0"/>
            <a:t>SMART TOURISM</a:t>
          </a:r>
          <a:endParaRPr lang="pt-PT" dirty="0"/>
        </a:p>
      </dgm:t>
    </dgm:pt>
    <dgm:pt modelId="{5B930073-6F3F-4CF8-A402-14F02A40BE30}" type="parTrans" cxnId="{4D361E1E-3241-42EC-8A5A-4260F0A024D5}">
      <dgm:prSet/>
      <dgm:spPr/>
      <dgm:t>
        <a:bodyPr/>
        <a:lstStyle/>
        <a:p>
          <a:endParaRPr lang="pt-PT"/>
        </a:p>
      </dgm:t>
    </dgm:pt>
    <dgm:pt modelId="{717E4913-D8C6-4DF9-AF40-4163B488C1CC}" type="sibTrans" cxnId="{4D361E1E-3241-42EC-8A5A-4260F0A024D5}">
      <dgm:prSet/>
      <dgm:spPr/>
      <dgm:t>
        <a:bodyPr/>
        <a:lstStyle/>
        <a:p>
          <a:endParaRPr lang="pt-PT"/>
        </a:p>
      </dgm:t>
    </dgm:pt>
    <dgm:pt modelId="{607ADC52-54D5-4B37-AA85-D65DB3135F23}" type="pres">
      <dgm:prSet presAssocID="{F107C0C0-E0C0-4EE1-AE44-1836153AC3C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F3A4EB4F-0110-4558-91A0-9F99286872D2}" type="pres">
      <dgm:prSet presAssocID="{F107C0C0-E0C0-4EE1-AE44-1836153AC3C1}" presName="cycle" presStyleCnt="0"/>
      <dgm:spPr/>
    </dgm:pt>
    <dgm:pt modelId="{48DF6240-AA29-43ED-9044-F1BE6DFCEAB1}" type="pres">
      <dgm:prSet presAssocID="{F107C0C0-E0C0-4EE1-AE44-1836153AC3C1}" presName="centerShape" presStyleCnt="0"/>
      <dgm:spPr/>
    </dgm:pt>
    <dgm:pt modelId="{5EBA4BF6-259C-4A62-9A71-2BB69DA3CE2F}" type="pres">
      <dgm:prSet presAssocID="{F107C0C0-E0C0-4EE1-AE44-1836153AC3C1}" presName="connSite" presStyleLbl="node1" presStyleIdx="0" presStyleCnt="4"/>
      <dgm:spPr/>
    </dgm:pt>
    <dgm:pt modelId="{A2A7D7AD-60AE-45D7-966B-27CFB2CE005F}" type="pres">
      <dgm:prSet presAssocID="{F107C0C0-E0C0-4EE1-AE44-1836153AC3C1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solidFill>
            <a:schemeClr val="accent1">
              <a:lumMod val="40000"/>
              <a:lumOff val="60000"/>
            </a:schemeClr>
          </a:solidFill>
        </a:ln>
      </dgm:spPr>
    </dgm:pt>
    <dgm:pt modelId="{1961459B-F32A-49D3-9E98-FD565FF3AD6C}" type="pres">
      <dgm:prSet presAssocID="{98DCD2F0-32EC-4CF0-A994-31E9F949F06B}" presName="Name25" presStyleLbl="parChTrans1D1" presStyleIdx="0" presStyleCnt="3"/>
      <dgm:spPr/>
      <dgm:t>
        <a:bodyPr/>
        <a:lstStyle/>
        <a:p>
          <a:endParaRPr lang="pt-PT"/>
        </a:p>
      </dgm:t>
    </dgm:pt>
    <dgm:pt modelId="{697BCF73-B395-4EAC-AB78-FBDB1E0ED275}" type="pres">
      <dgm:prSet presAssocID="{17EAC3EB-DCCD-4D9F-BC3A-CEDDBABBE36A}" presName="node" presStyleCnt="0"/>
      <dgm:spPr/>
    </dgm:pt>
    <dgm:pt modelId="{DE54873E-9C74-4750-A051-802933019D80}" type="pres">
      <dgm:prSet presAssocID="{17EAC3EB-DCCD-4D9F-BC3A-CEDDBABBE36A}" presName="parentNode" presStyleLbl="node1" presStyleIdx="1" presStyleCnt="4" custScaleX="112433" custScaleY="115806" custLinFactNeighborX="-1385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F78CB4-8898-49E6-8E72-0ACF622B0982}" type="pres">
      <dgm:prSet presAssocID="{17EAC3EB-DCCD-4D9F-BC3A-CEDDBABBE36A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2101DEF-37D4-4FAA-AC92-7D0C7BB06C04}" type="pres">
      <dgm:prSet presAssocID="{5C4F36D3-340A-4247-9992-77B459EC4B7B}" presName="Name25" presStyleLbl="parChTrans1D1" presStyleIdx="1" presStyleCnt="3"/>
      <dgm:spPr/>
      <dgm:t>
        <a:bodyPr/>
        <a:lstStyle/>
        <a:p>
          <a:endParaRPr lang="pt-PT"/>
        </a:p>
      </dgm:t>
    </dgm:pt>
    <dgm:pt modelId="{5464CEE5-2300-4E44-B26A-295BF34B4255}" type="pres">
      <dgm:prSet presAssocID="{8FC41F55-9B79-4A70-B06B-B6ED260E7387}" presName="node" presStyleCnt="0"/>
      <dgm:spPr/>
    </dgm:pt>
    <dgm:pt modelId="{26B876E5-45FD-4314-AD4E-0EDFBA82C570}" type="pres">
      <dgm:prSet presAssocID="{8FC41F55-9B79-4A70-B06B-B6ED260E7387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B4BD555-4FFA-441A-B604-E5A788B85E9D}" type="pres">
      <dgm:prSet presAssocID="{8FC41F55-9B79-4A70-B06B-B6ED260E7387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3F79844-2230-4B2E-A3E1-AA60844649A1}" type="pres">
      <dgm:prSet presAssocID="{15B3DACC-095B-4500-935F-BEE9467CDEC1}" presName="Name25" presStyleLbl="parChTrans1D1" presStyleIdx="2" presStyleCnt="3"/>
      <dgm:spPr/>
      <dgm:t>
        <a:bodyPr/>
        <a:lstStyle/>
        <a:p>
          <a:endParaRPr lang="pt-PT"/>
        </a:p>
      </dgm:t>
    </dgm:pt>
    <dgm:pt modelId="{F0D76AE6-90E6-4A07-B7C2-2466F5CD01F5}" type="pres">
      <dgm:prSet presAssocID="{1EBE5C38-B976-4A6F-8783-7957CCD7BF3D}" presName="node" presStyleCnt="0"/>
      <dgm:spPr/>
    </dgm:pt>
    <dgm:pt modelId="{597DDE45-238A-4BEC-B6D5-114ECB3E4BBF}" type="pres">
      <dgm:prSet presAssocID="{1EBE5C38-B976-4A6F-8783-7957CCD7BF3D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EF7A55A-2A14-472D-86F4-A33D246492A7}" type="pres">
      <dgm:prSet presAssocID="{1EBE5C38-B976-4A6F-8783-7957CCD7BF3D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D361E1E-3241-42EC-8A5A-4260F0A024D5}" srcId="{1EBE5C38-B976-4A6F-8783-7957CCD7BF3D}" destId="{8A8E7805-EA04-429B-906D-55045296D38A}" srcOrd="0" destOrd="0" parTransId="{5B930073-6F3F-4CF8-A402-14F02A40BE30}" sibTransId="{717E4913-D8C6-4DF9-AF40-4163B488C1CC}"/>
    <dgm:cxn modelId="{CB07CAC4-FF81-4B95-BA1D-2F71BFC29F24}" srcId="{8FC41F55-9B79-4A70-B06B-B6ED260E7387}" destId="{E6E0299D-CEBF-458D-8490-CF431CB71EC2}" srcOrd="0" destOrd="0" parTransId="{FD843F75-CCD6-4CFA-8ECA-4000CDF70FBD}" sibTransId="{8CDC2742-250E-4292-86B1-52CEB74FF61E}"/>
    <dgm:cxn modelId="{F79409C9-5DFF-4907-B07F-AAF9B3967C29}" type="presOf" srcId="{98DCD2F0-32EC-4CF0-A994-31E9F949F06B}" destId="{1961459B-F32A-49D3-9E98-FD565FF3AD6C}" srcOrd="0" destOrd="0" presId="urn:microsoft.com/office/officeart/2005/8/layout/radial2"/>
    <dgm:cxn modelId="{D14DF7E4-C472-431C-B384-254326313FB5}" type="presOf" srcId="{E6E0299D-CEBF-458D-8490-CF431CB71EC2}" destId="{EB4BD555-4FFA-441A-B604-E5A788B85E9D}" srcOrd="0" destOrd="0" presId="urn:microsoft.com/office/officeart/2005/8/layout/radial2"/>
    <dgm:cxn modelId="{A94191E2-8296-4912-A1B0-BC76A5547094}" srcId="{F107C0C0-E0C0-4EE1-AE44-1836153AC3C1}" destId="{8FC41F55-9B79-4A70-B06B-B6ED260E7387}" srcOrd="1" destOrd="0" parTransId="{5C4F36D3-340A-4247-9992-77B459EC4B7B}" sibTransId="{ABB78991-A137-4CDE-A3E0-F0AC82863F6F}"/>
    <dgm:cxn modelId="{A65E5A41-61F3-4181-905F-06CA803E8145}" type="presOf" srcId="{1EBE5C38-B976-4A6F-8783-7957CCD7BF3D}" destId="{597DDE45-238A-4BEC-B6D5-114ECB3E4BBF}" srcOrd="0" destOrd="0" presId="urn:microsoft.com/office/officeart/2005/8/layout/radial2"/>
    <dgm:cxn modelId="{E7CBFE04-4498-4E81-83DD-DA021A044953}" type="presOf" srcId="{8A8E7805-EA04-429B-906D-55045296D38A}" destId="{0EF7A55A-2A14-472D-86F4-A33D246492A7}" srcOrd="0" destOrd="0" presId="urn:microsoft.com/office/officeart/2005/8/layout/radial2"/>
    <dgm:cxn modelId="{9DB5E305-D7D7-46D9-88F7-774358D50BBC}" type="presOf" srcId="{5C4F36D3-340A-4247-9992-77B459EC4B7B}" destId="{62101DEF-37D4-4FAA-AC92-7D0C7BB06C04}" srcOrd="0" destOrd="0" presId="urn:microsoft.com/office/officeart/2005/8/layout/radial2"/>
    <dgm:cxn modelId="{D8A9ABC7-4C9E-4CD2-ACEC-37863277F287}" type="presOf" srcId="{17EAC3EB-DCCD-4D9F-BC3A-CEDDBABBE36A}" destId="{DE54873E-9C74-4750-A051-802933019D80}" srcOrd="0" destOrd="0" presId="urn:microsoft.com/office/officeart/2005/8/layout/radial2"/>
    <dgm:cxn modelId="{19AA5A8E-3879-49CE-A04C-FEA98BB0C229}" srcId="{17EAC3EB-DCCD-4D9F-BC3A-CEDDBABBE36A}" destId="{A3010ECF-E5AA-4850-8666-40C7A5C18CED}" srcOrd="0" destOrd="0" parTransId="{FB682180-E1A8-4B96-BF38-626B3B42C942}" sibTransId="{A3786572-0A77-4EF0-83FC-078D9C84D4D3}"/>
    <dgm:cxn modelId="{3899A5B4-DE2D-4A3B-BC94-3272941EFB69}" type="presOf" srcId="{F107C0C0-E0C0-4EE1-AE44-1836153AC3C1}" destId="{607ADC52-54D5-4B37-AA85-D65DB3135F23}" srcOrd="0" destOrd="0" presId="urn:microsoft.com/office/officeart/2005/8/layout/radial2"/>
    <dgm:cxn modelId="{68DCE6D9-891F-42C5-A8D2-C3DDC66C48C0}" srcId="{F107C0C0-E0C0-4EE1-AE44-1836153AC3C1}" destId="{17EAC3EB-DCCD-4D9F-BC3A-CEDDBABBE36A}" srcOrd="0" destOrd="0" parTransId="{98DCD2F0-32EC-4CF0-A994-31E9F949F06B}" sibTransId="{ED8D1B95-2304-4C6B-8941-03B6903AC0E6}"/>
    <dgm:cxn modelId="{CD5309BB-9765-49D1-B1D3-E541548F353A}" srcId="{F107C0C0-E0C0-4EE1-AE44-1836153AC3C1}" destId="{1EBE5C38-B976-4A6F-8783-7957CCD7BF3D}" srcOrd="2" destOrd="0" parTransId="{15B3DACC-095B-4500-935F-BEE9467CDEC1}" sibTransId="{7EE760DF-B01A-4DC8-8A27-DCBBA6FD5555}"/>
    <dgm:cxn modelId="{25B026D0-4A64-47E7-ACB0-5BA372DD593B}" type="presOf" srcId="{A3010ECF-E5AA-4850-8666-40C7A5C18CED}" destId="{49F78CB4-8898-49E6-8E72-0ACF622B0982}" srcOrd="0" destOrd="0" presId="urn:microsoft.com/office/officeart/2005/8/layout/radial2"/>
    <dgm:cxn modelId="{E85FE74C-A44D-4E88-92E1-A36F06E6FE1B}" type="presOf" srcId="{15B3DACC-095B-4500-935F-BEE9467CDEC1}" destId="{B3F79844-2230-4B2E-A3E1-AA60844649A1}" srcOrd="0" destOrd="0" presId="urn:microsoft.com/office/officeart/2005/8/layout/radial2"/>
    <dgm:cxn modelId="{2C090A1A-2EED-41C8-B27B-214AF490FFBB}" type="presOf" srcId="{8FC41F55-9B79-4A70-B06B-B6ED260E7387}" destId="{26B876E5-45FD-4314-AD4E-0EDFBA82C570}" srcOrd="0" destOrd="0" presId="urn:microsoft.com/office/officeart/2005/8/layout/radial2"/>
    <dgm:cxn modelId="{919550C3-6CC7-48D7-9194-9C02994FA5A6}" type="presParOf" srcId="{607ADC52-54D5-4B37-AA85-D65DB3135F23}" destId="{F3A4EB4F-0110-4558-91A0-9F99286872D2}" srcOrd="0" destOrd="0" presId="urn:microsoft.com/office/officeart/2005/8/layout/radial2"/>
    <dgm:cxn modelId="{858D4E85-2C7A-44BE-B840-37FB295F8C5E}" type="presParOf" srcId="{F3A4EB4F-0110-4558-91A0-9F99286872D2}" destId="{48DF6240-AA29-43ED-9044-F1BE6DFCEAB1}" srcOrd="0" destOrd="0" presId="urn:microsoft.com/office/officeart/2005/8/layout/radial2"/>
    <dgm:cxn modelId="{A7DA822A-CB9E-41B6-9F5E-C69E20AB5432}" type="presParOf" srcId="{48DF6240-AA29-43ED-9044-F1BE6DFCEAB1}" destId="{5EBA4BF6-259C-4A62-9A71-2BB69DA3CE2F}" srcOrd="0" destOrd="0" presId="urn:microsoft.com/office/officeart/2005/8/layout/radial2"/>
    <dgm:cxn modelId="{9A50782C-8ADC-400C-B0AE-C7BF9C24059D}" type="presParOf" srcId="{48DF6240-AA29-43ED-9044-F1BE6DFCEAB1}" destId="{A2A7D7AD-60AE-45D7-966B-27CFB2CE005F}" srcOrd="1" destOrd="0" presId="urn:microsoft.com/office/officeart/2005/8/layout/radial2"/>
    <dgm:cxn modelId="{7D15CF3C-72D4-4B3B-8A0B-0C65AC72F212}" type="presParOf" srcId="{F3A4EB4F-0110-4558-91A0-9F99286872D2}" destId="{1961459B-F32A-49D3-9E98-FD565FF3AD6C}" srcOrd="1" destOrd="0" presId="urn:microsoft.com/office/officeart/2005/8/layout/radial2"/>
    <dgm:cxn modelId="{C814FDAB-EB0C-49BA-B590-2F5ADB9672A1}" type="presParOf" srcId="{F3A4EB4F-0110-4558-91A0-9F99286872D2}" destId="{697BCF73-B395-4EAC-AB78-FBDB1E0ED275}" srcOrd="2" destOrd="0" presId="urn:microsoft.com/office/officeart/2005/8/layout/radial2"/>
    <dgm:cxn modelId="{F1DC1F6E-F191-4CC3-885E-8F80F10085B2}" type="presParOf" srcId="{697BCF73-B395-4EAC-AB78-FBDB1E0ED275}" destId="{DE54873E-9C74-4750-A051-802933019D80}" srcOrd="0" destOrd="0" presId="urn:microsoft.com/office/officeart/2005/8/layout/radial2"/>
    <dgm:cxn modelId="{BAEEC27A-3D47-485A-8562-7029F22E9D1A}" type="presParOf" srcId="{697BCF73-B395-4EAC-AB78-FBDB1E0ED275}" destId="{49F78CB4-8898-49E6-8E72-0ACF622B0982}" srcOrd="1" destOrd="0" presId="urn:microsoft.com/office/officeart/2005/8/layout/radial2"/>
    <dgm:cxn modelId="{2FFE196E-5E0B-4612-AD10-A8ED214C80A8}" type="presParOf" srcId="{F3A4EB4F-0110-4558-91A0-9F99286872D2}" destId="{62101DEF-37D4-4FAA-AC92-7D0C7BB06C04}" srcOrd="3" destOrd="0" presId="urn:microsoft.com/office/officeart/2005/8/layout/radial2"/>
    <dgm:cxn modelId="{809007E4-4093-4350-BA6A-37042473B236}" type="presParOf" srcId="{F3A4EB4F-0110-4558-91A0-9F99286872D2}" destId="{5464CEE5-2300-4E44-B26A-295BF34B4255}" srcOrd="4" destOrd="0" presId="urn:microsoft.com/office/officeart/2005/8/layout/radial2"/>
    <dgm:cxn modelId="{6AE0CFBD-1028-4238-93BF-F48EE1F3F86F}" type="presParOf" srcId="{5464CEE5-2300-4E44-B26A-295BF34B4255}" destId="{26B876E5-45FD-4314-AD4E-0EDFBA82C570}" srcOrd="0" destOrd="0" presId="urn:microsoft.com/office/officeart/2005/8/layout/radial2"/>
    <dgm:cxn modelId="{0C412569-E4BC-4D62-84B0-782EA372D266}" type="presParOf" srcId="{5464CEE5-2300-4E44-B26A-295BF34B4255}" destId="{EB4BD555-4FFA-441A-B604-E5A788B85E9D}" srcOrd="1" destOrd="0" presId="urn:microsoft.com/office/officeart/2005/8/layout/radial2"/>
    <dgm:cxn modelId="{7E6D7AC4-1195-4EAB-9E7C-AAF26523EBA9}" type="presParOf" srcId="{F3A4EB4F-0110-4558-91A0-9F99286872D2}" destId="{B3F79844-2230-4B2E-A3E1-AA60844649A1}" srcOrd="5" destOrd="0" presId="urn:microsoft.com/office/officeart/2005/8/layout/radial2"/>
    <dgm:cxn modelId="{264D1D19-A268-4D71-AE01-A149D56B8819}" type="presParOf" srcId="{F3A4EB4F-0110-4558-91A0-9F99286872D2}" destId="{F0D76AE6-90E6-4A07-B7C2-2466F5CD01F5}" srcOrd="6" destOrd="0" presId="urn:microsoft.com/office/officeart/2005/8/layout/radial2"/>
    <dgm:cxn modelId="{82D4D6BF-2E82-4D11-BA1A-1AC304248598}" type="presParOf" srcId="{F0D76AE6-90E6-4A07-B7C2-2466F5CD01F5}" destId="{597DDE45-238A-4BEC-B6D5-114ECB3E4BBF}" srcOrd="0" destOrd="0" presId="urn:microsoft.com/office/officeart/2005/8/layout/radial2"/>
    <dgm:cxn modelId="{8B7D2C9B-138E-457C-9651-929EDFE7FAF3}" type="presParOf" srcId="{F0D76AE6-90E6-4A07-B7C2-2466F5CD01F5}" destId="{0EF7A55A-2A14-472D-86F4-A33D246492A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A2C81-E37E-40C9-948A-87E76427B3D4}">
      <dsp:nvSpPr>
        <dsp:cNvPr id="0" name=""/>
        <dsp:cNvSpPr/>
      </dsp:nvSpPr>
      <dsp:spPr>
        <a:xfrm>
          <a:off x="3686295" y="1807839"/>
          <a:ext cx="2556010" cy="2556010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err="1" smtClean="0"/>
            <a:t>Enhance</a:t>
          </a:r>
          <a:r>
            <a:rPr lang="pt-PT" sz="1200" b="1" kern="1200" dirty="0" smtClean="0"/>
            <a:t>: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err="1" smtClean="0"/>
            <a:t>Service</a:t>
          </a:r>
          <a:r>
            <a:rPr lang="pt-PT" sz="1100" b="1" kern="1200" dirty="0" smtClean="0"/>
            <a:t> </a:t>
          </a:r>
          <a:r>
            <a:rPr lang="pt-PT" sz="1100" b="1" kern="1200" dirty="0" err="1" smtClean="0"/>
            <a:t>levels</a:t>
          </a:r>
          <a:endParaRPr lang="pt-PT" sz="11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err="1" smtClean="0"/>
            <a:t>Service</a:t>
          </a:r>
          <a:r>
            <a:rPr lang="pt-PT" sz="1100" b="1" kern="1200" dirty="0" smtClean="0"/>
            <a:t> </a:t>
          </a:r>
          <a:r>
            <a:rPr lang="pt-PT" sz="1100" b="1" kern="1200" dirty="0" err="1" smtClean="0"/>
            <a:t>Quality</a:t>
          </a:r>
          <a:endParaRPr lang="pt-PT" sz="11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100" b="1" kern="1200" dirty="0" err="1" smtClean="0"/>
            <a:t>Life</a:t>
          </a:r>
          <a:r>
            <a:rPr lang="pt-PT" sz="1100" b="1" kern="1200" dirty="0" smtClean="0"/>
            <a:t> </a:t>
          </a:r>
          <a:r>
            <a:rPr lang="pt-PT" sz="1100" b="1" kern="1200" dirty="0" err="1" smtClean="0"/>
            <a:t>Quality</a:t>
          </a:r>
          <a:endParaRPr lang="pt-PT" sz="1100" b="1" kern="1200" dirty="0"/>
        </a:p>
      </dsp:txBody>
      <dsp:txXfrm>
        <a:off x="4200167" y="2406572"/>
        <a:ext cx="1528266" cy="1313842"/>
      </dsp:txXfrm>
    </dsp:sp>
    <dsp:sp modelId="{CCEF394F-F440-4CE2-AC74-98D9B61934D0}">
      <dsp:nvSpPr>
        <dsp:cNvPr id="0" name=""/>
        <dsp:cNvSpPr/>
      </dsp:nvSpPr>
      <dsp:spPr>
        <a:xfrm>
          <a:off x="1972848" y="1455411"/>
          <a:ext cx="2029602" cy="2029602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err="1" smtClean="0">
              <a:latin typeface="Trebuchet MS" panose="020B0603020202020204" pitchFamily="34" charset="0"/>
            </a:rPr>
            <a:t>Transform</a:t>
          </a:r>
          <a:r>
            <a:rPr lang="pt-PT" sz="1200" b="1" kern="1200" dirty="0" smtClean="0">
              <a:latin typeface="Trebuchet MS" panose="020B0603020202020204" pitchFamily="34" charset="0"/>
            </a:rPr>
            <a:t> </a:t>
          </a:r>
          <a:r>
            <a:rPr lang="pt-PT" sz="1200" b="1" kern="1200" dirty="0" err="1" smtClean="0">
              <a:latin typeface="Trebuchet MS" panose="020B0603020202020204" pitchFamily="34" charset="0"/>
            </a:rPr>
            <a:t>Azores</a:t>
          </a:r>
          <a:r>
            <a:rPr lang="pt-PT" sz="1200" b="1" kern="1200" dirty="0" smtClean="0">
              <a:latin typeface="Trebuchet MS" panose="020B0603020202020204" pitchFamily="34" charset="0"/>
            </a:rPr>
            <a:t> in </a:t>
          </a:r>
          <a:r>
            <a:rPr lang="pt-PT" sz="1200" b="1" i="1" kern="1200" dirty="0" err="1" smtClean="0">
              <a:latin typeface="Trebuchet MS" panose="020B0603020202020204" pitchFamily="34" charset="0"/>
            </a:rPr>
            <a:t>smart</a:t>
          </a:r>
          <a:r>
            <a:rPr lang="pt-PT" sz="1200" b="1" i="1" kern="1200" dirty="0" smtClean="0">
              <a:latin typeface="Trebuchet MS" panose="020B0603020202020204" pitchFamily="34" charset="0"/>
            </a:rPr>
            <a:t> </a:t>
          </a:r>
          <a:r>
            <a:rPr lang="pt-PT" sz="1200" b="1" i="1" kern="1200" dirty="0" err="1" smtClean="0">
              <a:latin typeface="Trebuchet MS" panose="020B0603020202020204" pitchFamily="34" charset="0"/>
            </a:rPr>
            <a:t>community</a:t>
          </a:r>
          <a:endParaRPr lang="pt-PT" sz="1200" b="1" i="1" kern="1200" dirty="0">
            <a:latin typeface="Trebuchet MS" panose="020B0603020202020204" pitchFamily="34" charset="0"/>
          </a:endParaRPr>
        </a:p>
      </dsp:txBody>
      <dsp:txXfrm>
        <a:off x="2483806" y="1969458"/>
        <a:ext cx="1007686" cy="1001508"/>
      </dsp:txXfrm>
    </dsp:sp>
    <dsp:sp modelId="{2E97DF8B-A844-4882-BBA0-8C0B07A532BF}">
      <dsp:nvSpPr>
        <dsp:cNvPr id="0" name=""/>
        <dsp:cNvSpPr/>
      </dsp:nvSpPr>
      <dsp:spPr>
        <a:xfrm rot="20700000">
          <a:off x="3098289" y="146106"/>
          <a:ext cx="1995401" cy="1908887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err="1" smtClean="0">
              <a:latin typeface="Trebuchet MS" panose="020B0603020202020204" pitchFamily="34" charset="0"/>
            </a:rPr>
            <a:t>Technology</a:t>
          </a:r>
          <a:endParaRPr lang="pt-PT" sz="1200" b="1" kern="1200" dirty="0" smtClean="0">
            <a:latin typeface="Trebuchet MS" panose="020B0603020202020204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err="1" smtClean="0">
              <a:latin typeface="Trebuchet MS" panose="020B0603020202020204" pitchFamily="34" charset="0"/>
            </a:rPr>
            <a:t>Transformation</a:t>
          </a:r>
          <a:endParaRPr lang="pt-PT" sz="1200" b="1" kern="1200" dirty="0">
            <a:latin typeface="Trebuchet MS" panose="020B0603020202020204" pitchFamily="34" charset="0"/>
          </a:endParaRPr>
        </a:p>
      </dsp:txBody>
      <dsp:txXfrm rot="-20700000">
        <a:off x="3541070" y="559650"/>
        <a:ext cx="1109838" cy="1081800"/>
      </dsp:txXfrm>
    </dsp:sp>
    <dsp:sp modelId="{B936C7F5-0EDE-480D-997B-A9AD66D08ED5}">
      <dsp:nvSpPr>
        <dsp:cNvPr id="0" name=""/>
        <dsp:cNvSpPr/>
      </dsp:nvSpPr>
      <dsp:spPr>
        <a:xfrm>
          <a:off x="3463769" y="1665815"/>
          <a:ext cx="3142656" cy="3142656"/>
        </a:xfrm>
        <a:prstGeom prst="circularArrow">
          <a:avLst>
            <a:gd name="adj1" fmla="val 4687"/>
            <a:gd name="adj2" fmla="val 299029"/>
            <a:gd name="adj3" fmla="val 2522276"/>
            <a:gd name="adj4" fmla="val 15848176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02940F-D28E-41E6-9B50-885C78F07EFC}">
      <dsp:nvSpPr>
        <dsp:cNvPr id="0" name=""/>
        <dsp:cNvSpPr/>
      </dsp:nvSpPr>
      <dsp:spPr>
        <a:xfrm>
          <a:off x="1904883" y="1061427"/>
          <a:ext cx="2283336" cy="22833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40428A-ECDA-47E8-BF92-FCB2CEAE7C3C}">
      <dsp:nvSpPr>
        <dsp:cNvPr id="0" name=""/>
        <dsp:cNvSpPr/>
      </dsp:nvSpPr>
      <dsp:spPr>
        <a:xfrm>
          <a:off x="2816545" y="-158580"/>
          <a:ext cx="2461896" cy="24618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atMod val="12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79844-2230-4B2E-A3E1-AA60844649A1}">
      <dsp:nvSpPr>
        <dsp:cNvPr id="0" name=""/>
        <dsp:cNvSpPr/>
      </dsp:nvSpPr>
      <dsp:spPr>
        <a:xfrm rot="2562992">
          <a:off x="2449464" y="2885010"/>
          <a:ext cx="611535" cy="49218"/>
        </a:xfrm>
        <a:custGeom>
          <a:avLst/>
          <a:gdLst/>
          <a:ahLst/>
          <a:cxnLst/>
          <a:rect l="0" t="0" r="0" b="0"/>
          <a:pathLst>
            <a:path>
              <a:moveTo>
                <a:pt x="0" y="24609"/>
              </a:moveTo>
              <a:lnTo>
                <a:pt x="611535" y="24609"/>
              </a:lnTo>
            </a:path>
          </a:pathLst>
        </a:custGeom>
        <a:noFill/>
        <a:ln w="19050" cap="rnd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01DEF-37D4-4FAA-AC92-7D0C7BB06C04}">
      <dsp:nvSpPr>
        <dsp:cNvPr id="0" name=""/>
        <dsp:cNvSpPr/>
      </dsp:nvSpPr>
      <dsp:spPr>
        <a:xfrm>
          <a:off x="2530579" y="2048023"/>
          <a:ext cx="680347" cy="49218"/>
        </a:xfrm>
        <a:custGeom>
          <a:avLst/>
          <a:gdLst/>
          <a:ahLst/>
          <a:cxnLst/>
          <a:rect l="0" t="0" r="0" b="0"/>
          <a:pathLst>
            <a:path>
              <a:moveTo>
                <a:pt x="0" y="24609"/>
              </a:moveTo>
              <a:lnTo>
                <a:pt x="680347" y="24609"/>
              </a:lnTo>
            </a:path>
          </a:pathLst>
        </a:custGeom>
        <a:noFill/>
        <a:ln w="19050" cap="rnd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1459B-F32A-49D3-9E98-FD565FF3AD6C}">
      <dsp:nvSpPr>
        <dsp:cNvPr id="0" name=""/>
        <dsp:cNvSpPr/>
      </dsp:nvSpPr>
      <dsp:spPr>
        <a:xfrm rot="18998836">
          <a:off x="2463044" y="1234378"/>
          <a:ext cx="495014" cy="49218"/>
        </a:xfrm>
        <a:custGeom>
          <a:avLst/>
          <a:gdLst/>
          <a:ahLst/>
          <a:cxnLst/>
          <a:rect l="0" t="0" r="0" b="0"/>
          <a:pathLst>
            <a:path>
              <a:moveTo>
                <a:pt x="0" y="24609"/>
              </a:moveTo>
              <a:lnTo>
                <a:pt x="495014" y="24609"/>
              </a:lnTo>
            </a:path>
          </a:pathLst>
        </a:custGeom>
        <a:noFill/>
        <a:ln w="19050" cap="rnd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7D7AD-60AE-45D7-966B-27CFB2CE005F}">
      <dsp:nvSpPr>
        <dsp:cNvPr id="0" name=""/>
        <dsp:cNvSpPr/>
      </dsp:nvSpPr>
      <dsp:spPr>
        <a:xfrm>
          <a:off x="874643" y="1098552"/>
          <a:ext cx="1948160" cy="194816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9050" cap="rnd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54873E-9C74-4750-A051-802933019D80}">
      <dsp:nvSpPr>
        <dsp:cNvPr id="0" name=""/>
        <dsp:cNvSpPr/>
      </dsp:nvSpPr>
      <dsp:spPr>
        <a:xfrm>
          <a:off x="2717823" y="-45077"/>
          <a:ext cx="1314224" cy="1353651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err="1" smtClean="0">
              <a:latin typeface="Calibri" panose="020F0502020204030204" pitchFamily="34" charset="0"/>
            </a:rPr>
            <a:t>Agriculture</a:t>
          </a:r>
          <a:r>
            <a:rPr lang="pt-PT" sz="1200" b="1" kern="1200" dirty="0" smtClean="0">
              <a:latin typeface="Calibri" panose="020F0502020204030204" pitchFamily="34" charset="0"/>
            </a:rPr>
            <a:t>, </a:t>
          </a:r>
          <a:r>
            <a:rPr lang="pt-PT" sz="1200" b="1" kern="1200" dirty="0" err="1" smtClean="0">
              <a:latin typeface="Calibri" panose="020F0502020204030204" pitchFamily="34" charset="0"/>
            </a:rPr>
            <a:t>Livestock</a:t>
          </a:r>
          <a:r>
            <a:rPr lang="pt-PT" sz="1200" b="1" kern="1200" dirty="0" smtClean="0">
              <a:latin typeface="Calibri" panose="020F0502020204030204" pitchFamily="34" charset="0"/>
            </a:rPr>
            <a:t>, </a:t>
          </a:r>
          <a:r>
            <a:rPr lang="pt-PT" sz="1200" b="1" kern="1200" dirty="0" err="1" smtClean="0">
              <a:latin typeface="Calibri" panose="020F0502020204030204" pitchFamily="34" charset="0"/>
            </a:rPr>
            <a:t>Agroindustry</a:t>
          </a:r>
          <a:endParaRPr lang="pt-PT" sz="1200" b="1" kern="1200" dirty="0" smtClean="0">
            <a:latin typeface="Calibri" panose="020F0502020204030204" pitchFamily="34" charset="0"/>
          </a:endParaRPr>
        </a:p>
      </dsp:txBody>
      <dsp:txXfrm>
        <a:off x="2910287" y="153161"/>
        <a:ext cx="929296" cy="957175"/>
      </dsp:txXfrm>
    </dsp:sp>
    <dsp:sp modelId="{49F78CB4-8898-49E6-8E72-0ACF622B0982}">
      <dsp:nvSpPr>
        <dsp:cNvPr id="0" name=""/>
        <dsp:cNvSpPr/>
      </dsp:nvSpPr>
      <dsp:spPr>
        <a:xfrm>
          <a:off x="3967276" y="-45077"/>
          <a:ext cx="1971337" cy="13536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100" kern="1200" dirty="0" smtClean="0"/>
            <a:t>SUSTENTA</a:t>
          </a:r>
          <a:endParaRPr lang="pt-PT" sz="2100" kern="1200" dirty="0"/>
        </a:p>
      </dsp:txBody>
      <dsp:txXfrm>
        <a:off x="3967276" y="-45077"/>
        <a:ext cx="1971337" cy="1353651"/>
      </dsp:txXfrm>
    </dsp:sp>
    <dsp:sp modelId="{26B876E5-45FD-4314-AD4E-0EDFBA82C570}">
      <dsp:nvSpPr>
        <dsp:cNvPr id="0" name=""/>
        <dsp:cNvSpPr/>
      </dsp:nvSpPr>
      <dsp:spPr>
        <a:xfrm>
          <a:off x="3210926" y="1488184"/>
          <a:ext cx="1168896" cy="116889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err="1" smtClean="0">
              <a:latin typeface="Calibri" panose="020F0502020204030204" pitchFamily="34" charset="0"/>
            </a:rPr>
            <a:t>Sea</a:t>
          </a:r>
          <a:r>
            <a:rPr lang="pt-PT" sz="1200" b="1" kern="1200" dirty="0" smtClean="0">
              <a:latin typeface="Calibri" panose="020F0502020204030204" pitchFamily="34" charset="0"/>
            </a:rPr>
            <a:t> </a:t>
          </a:r>
          <a:r>
            <a:rPr lang="pt-PT" sz="1200" b="1" kern="1200" dirty="0" err="1" smtClean="0">
              <a:latin typeface="Calibri" panose="020F0502020204030204" pitchFamily="34" charset="0"/>
            </a:rPr>
            <a:t>and</a:t>
          </a:r>
          <a:r>
            <a:rPr lang="pt-PT" sz="1200" b="1" kern="1200" dirty="0" smtClean="0">
              <a:latin typeface="Calibri" panose="020F0502020204030204" pitchFamily="34" charset="0"/>
            </a:rPr>
            <a:t> </a:t>
          </a:r>
          <a:r>
            <a:rPr lang="pt-PT" sz="1200" b="1" kern="1200" dirty="0" err="1" smtClean="0">
              <a:latin typeface="Calibri" panose="020F0502020204030204" pitchFamily="34" charset="0"/>
            </a:rPr>
            <a:t>Fishery</a:t>
          </a:r>
          <a:endParaRPr lang="pt-PT" sz="1200" b="1" kern="1200" dirty="0">
            <a:latin typeface="Calibri" panose="020F0502020204030204" pitchFamily="34" charset="0"/>
          </a:endParaRPr>
        </a:p>
      </dsp:txBody>
      <dsp:txXfrm>
        <a:off x="3382107" y="1659365"/>
        <a:ext cx="826534" cy="826534"/>
      </dsp:txXfrm>
    </dsp:sp>
    <dsp:sp modelId="{EB4BD555-4FFA-441A-B604-E5A788B85E9D}">
      <dsp:nvSpPr>
        <dsp:cNvPr id="0" name=""/>
        <dsp:cNvSpPr/>
      </dsp:nvSpPr>
      <dsp:spPr>
        <a:xfrm>
          <a:off x="4496712" y="1488184"/>
          <a:ext cx="1753344" cy="1168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100" kern="1200" dirty="0" smtClean="0"/>
            <a:t>OBSERMAR</a:t>
          </a:r>
          <a:endParaRPr lang="pt-PT" sz="2100" kern="1200" dirty="0"/>
        </a:p>
      </dsp:txBody>
      <dsp:txXfrm>
        <a:off x="4496712" y="1488184"/>
        <a:ext cx="1753344" cy="1168896"/>
      </dsp:txXfrm>
    </dsp:sp>
    <dsp:sp modelId="{597DDE45-238A-4BEC-B6D5-114ECB3E4BBF}">
      <dsp:nvSpPr>
        <dsp:cNvPr id="0" name=""/>
        <dsp:cNvSpPr/>
      </dsp:nvSpPr>
      <dsp:spPr>
        <a:xfrm>
          <a:off x="2824843" y="2929069"/>
          <a:ext cx="1168896" cy="116889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200" b="1" kern="1200" dirty="0" err="1" smtClean="0">
              <a:latin typeface="Calibri" panose="020F0502020204030204" pitchFamily="34" charset="0"/>
            </a:rPr>
            <a:t>Tourism</a:t>
          </a:r>
          <a:endParaRPr lang="pt-PT" sz="1200" b="1" kern="1200" dirty="0">
            <a:latin typeface="Calibri" panose="020F0502020204030204" pitchFamily="34" charset="0"/>
          </a:endParaRPr>
        </a:p>
      </dsp:txBody>
      <dsp:txXfrm>
        <a:off x="2996024" y="3100250"/>
        <a:ext cx="826534" cy="826534"/>
      </dsp:txXfrm>
    </dsp:sp>
    <dsp:sp modelId="{0EF7A55A-2A14-472D-86F4-A33D246492A7}">
      <dsp:nvSpPr>
        <dsp:cNvPr id="0" name=""/>
        <dsp:cNvSpPr/>
      </dsp:nvSpPr>
      <dsp:spPr>
        <a:xfrm>
          <a:off x="4110628" y="2929069"/>
          <a:ext cx="1753344" cy="1168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PT" sz="2100" kern="1200" dirty="0" smtClean="0"/>
            <a:t>SMART TOURISM</a:t>
          </a:r>
          <a:endParaRPr lang="pt-PT" sz="2100" kern="1200" dirty="0"/>
        </a:p>
      </dsp:txBody>
      <dsp:txXfrm>
        <a:off x="4110628" y="2929069"/>
        <a:ext cx="1753344" cy="1168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809E6-9BB9-4EC1-A033-B55663FC74D2}" type="datetimeFigureOut">
              <a:rPr lang="pt-PT" smtClean="0"/>
              <a:t>12/05/2014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3A717-390E-4F00-B743-91AC6180913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2337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4AC4F-017B-462B-9C76-42047BFDAF84}" type="datetimeFigureOut">
              <a:rPr lang="pt-PT" smtClean="0"/>
              <a:t>12/05/2014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66ECA-D39C-4493-A6D6-1A0D9AE3AF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1043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628800"/>
            <a:ext cx="7117180" cy="1470025"/>
          </a:xfrm>
        </p:spPr>
        <p:txBody>
          <a:bodyPr anchor="b"/>
          <a:lstStyle>
            <a:lvl1pPr>
              <a:defRPr sz="4000">
                <a:latin typeface="Calibri" panose="020F0502020204030204" pitchFamily="34" charset="0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i="1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texto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latin typeface="Calibri" panose="020F0502020204030204" pitchFamily="34" charset="0"/>
              </a:defRPr>
            </a:lvl1pPr>
          </a:lstStyle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latin typeface="Calibri" panose="020F0502020204030204" pitchFamily="34" charset="0"/>
              </a:defRPr>
            </a:lvl1pPr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3793" y="5982766"/>
            <a:ext cx="5256399" cy="365125"/>
          </a:xfrm>
        </p:spPr>
        <p:txBody>
          <a:bodyPr anchor="ctr"/>
          <a:lstStyle>
            <a:lvl1pPr>
              <a:defRPr sz="1000" b="1">
                <a:latin typeface="Calibri" panose="020F0502020204030204" pitchFamily="34" charset="0"/>
              </a:defRPr>
            </a:lvl1pPr>
          </a:lstStyle>
          <a:p>
            <a:endParaRPr lang="pt-PT" dirty="0"/>
          </a:p>
        </p:txBody>
      </p:sp>
      <p:grpSp>
        <p:nvGrpSpPr>
          <p:cNvPr id="8" name="Grupo 7"/>
          <p:cNvGrpSpPr>
            <a:grpSpLocks noChangeAspect="1"/>
          </p:cNvGrpSpPr>
          <p:nvPr userDrawn="1"/>
        </p:nvGrpSpPr>
        <p:grpSpPr>
          <a:xfrm>
            <a:off x="6512821" y="5966784"/>
            <a:ext cx="1505540" cy="558560"/>
            <a:chOff x="7159365" y="5266513"/>
            <a:chExt cx="3153839" cy="1170089"/>
          </a:xfrm>
        </p:grpSpPr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1046" y="5266513"/>
              <a:ext cx="1080120" cy="718770"/>
            </a:xfrm>
            <a:prstGeom prst="rect">
              <a:avLst/>
            </a:prstGeom>
          </p:spPr>
        </p:pic>
        <p:sp>
          <p:nvSpPr>
            <p:cNvPr id="10" name="Retângulo 5"/>
            <p:cNvSpPr/>
            <p:nvPr/>
          </p:nvSpPr>
          <p:spPr>
            <a:xfrm>
              <a:off x="7159365" y="5985283"/>
              <a:ext cx="3153839" cy="451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800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Governo Regional dos Açores</a:t>
              </a:r>
              <a:endParaRPr lang="pt-PT" sz="8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1" name="Slide Number Placeholder 5"/>
          <p:cNvSpPr>
            <a:spLocks noGrp="1" noChangeAspect="1"/>
          </p:cNvSpPr>
          <p:nvPr>
            <p:ph type="sldNum" sz="quarter" idx="12"/>
          </p:nvPr>
        </p:nvSpPr>
        <p:spPr>
          <a:xfrm>
            <a:off x="8175176" y="5877272"/>
            <a:ext cx="720000" cy="723017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>
              <a:schemeClr val="accent1">
                <a:alpha val="40000"/>
              </a:schemeClr>
            </a:glow>
            <a:softEdge rad="508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anchor="ctr"/>
          <a:lstStyle>
            <a:lvl1pPr algn="ctr">
              <a:defRPr sz="1000" b="1">
                <a:latin typeface="Calibri" panose="020F0502020204030204" pitchFamily="34" charset="0"/>
              </a:defRPr>
            </a:lvl1pPr>
          </a:lstStyle>
          <a:p>
            <a:fld id="{17AC85B3-BB92-4040-8F52-E774985663B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</p:spPr>
        <p:txBody>
          <a:bodyPr/>
          <a:lstStyle>
            <a:lvl1pPr>
              <a:defRPr sz="3600" b="1">
                <a:latin typeface="Calibri" panose="020F0502020204030204" pitchFamily="34" charset="0"/>
              </a:defRPr>
            </a:lvl1pPr>
          </a:lstStyle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3793" y="6018710"/>
            <a:ext cx="5256399" cy="365125"/>
          </a:xfrm>
        </p:spPr>
        <p:txBody>
          <a:bodyPr anchor="ctr"/>
          <a:lstStyle>
            <a:lvl1pPr>
              <a:defRPr sz="1000" b="1">
                <a:latin typeface="Calibri" panose="020F0502020204030204" pitchFamily="34" charset="0"/>
              </a:defRPr>
            </a:lvl1pPr>
          </a:lstStyle>
          <a:p>
            <a:endParaRPr lang="pt-PT" dirty="0"/>
          </a:p>
        </p:txBody>
      </p:sp>
      <p:sp>
        <p:nvSpPr>
          <p:cNvPr id="10" name="Slide Number Placeholder 5"/>
          <p:cNvSpPr>
            <a:spLocks noGrp="1" noChangeAspect="1"/>
          </p:cNvSpPr>
          <p:nvPr>
            <p:ph type="sldNum" sz="quarter" idx="12"/>
          </p:nvPr>
        </p:nvSpPr>
        <p:spPr>
          <a:xfrm>
            <a:off x="8175176" y="5877272"/>
            <a:ext cx="720000" cy="723017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>
              <a:schemeClr val="accent1">
                <a:alpha val="40000"/>
              </a:schemeClr>
            </a:glow>
            <a:softEdge rad="508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anchor="ctr"/>
          <a:lstStyle>
            <a:lvl1pPr algn="ctr">
              <a:defRPr sz="1000" b="1">
                <a:latin typeface="Calibri" panose="020F0502020204030204" pitchFamily="34" charset="0"/>
              </a:defRPr>
            </a:lvl1pPr>
          </a:lstStyle>
          <a:p>
            <a:fld id="{17AC85B3-BB92-4040-8F52-E774985663BC}" type="slidenum">
              <a:rPr lang="pt-PT" smtClean="0"/>
              <a:pPr/>
              <a:t>‹nº›</a:t>
            </a:fld>
            <a:endParaRPr lang="pt-PT" dirty="0"/>
          </a:p>
        </p:txBody>
      </p:sp>
      <p:grpSp>
        <p:nvGrpSpPr>
          <p:cNvPr id="11" name="Grupo 10"/>
          <p:cNvGrpSpPr>
            <a:grpSpLocks noChangeAspect="1"/>
          </p:cNvGrpSpPr>
          <p:nvPr userDrawn="1"/>
        </p:nvGrpSpPr>
        <p:grpSpPr>
          <a:xfrm>
            <a:off x="6512821" y="5966784"/>
            <a:ext cx="1505540" cy="558560"/>
            <a:chOff x="7159365" y="5266513"/>
            <a:chExt cx="3153839" cy="1170089"/>
          </a:xfrm>
        </p:grpSpPr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1046" y="5266513"/>
              <a:ext cx="1080120" cy="718770"/>
            </a:xfrm>
            <a:prstGeom prst="rect">
              <a:avLst/>
            </a:prstGeom>
          </p:spPr>
        </p:pic>
        <p:sp>
          <p:nvSpPr>
            <p:cNvPr id="13" name="Retângulo 5"/>
            <p:cNvSpPr/>
            <p:nvPr/>
          </p:nvSpPr>
          <p:spPr>
            <a:xfrm>
              <a:off x="7159365" y="5985283"/>
              <a:ext cx="3153839" cy="451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800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Governo Regional dos Açores</a:t>
              </a:r>
              <a:endParaRPr lang="pt-PT" sz="8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43793" y="6018710"/>
            <a:ext cx="5256399" cy="365125"/>
          </a:xfrm>
        </p:spPr>
        <p:txBody>
          <a:bodyPr anchor="ctr"/>
          <a:lstStyle>
            <a:lvl1pPr>
              <a:defRPr sz="1000" b="1">
                <a:latin typeface="Calibri" panose="020F0502020204030204" pitchFamily="34" charset="0"/>
              </a:defRPr>
            </a:lvl1pPr>
          </a:lstStyle>
          <a:p>
            <a:endParaRPr lang="pt-PT" dirty="0"/>
          </a:p>
        </p:txBody>
      </p:sp>
      <p:grpSp>
        <p:nvGrpSpPr>
          <p:cNvPr id="20" name="Grupo 19"/>
          <p:cNvGrpSpPr>
            <a:grpSpLocks noChangeAspect="1"/>
          </p:cNvGrpSpPr>
          <p:nvPr userDrawn="1"/>
        </p:nvGrpSpPr>
        <p:grpSpPr>
          <a:xfrm>
            <a:off x="6512821" y="5966784"/>
            <a:ext cx="1505540" cy="558560"/>
            <a:chOff x="7159365" y="5266513"/>
            <a:chExt cx="3153839" cy="1170089"/>
          </a:xfrm>
        </p:grpSpPr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1046" y="5266513"/>
              <a:ext cx="1080120" cy="718770"/>
            </a:xfrm>
            <a:prstGeom prst="rect">
              <a:avLst/>
            </a:prstGeom>
          </p:spPr>
        </p:pic>
        <p:sp>
          <p:nvSpPr>
            <p:cNvPr id="22" name="Retângulo 5"/>
            <p:cNvSpPr/>
            <p:nvPr/>
          </p:nvSpPr>
          <p:spPr>
            <a:xfrm>
              <a:off x="7159365" y="5985283"/>
              <a:ext cx="3153839" cy="451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800" dirty="0" smtClean="0">
                  <a:solidFill>
                    <a:schemeClr val="tx1"/>
                  </a:solidFill>
                  <a:latin typeface="Trebuchet MS" panose="020B0603020202020204" pitchFamily="34" charset="0"/>
                </a:rPr>
                <a:t>Governo Regional dos Açores</a:t>
              </a:r>
              <a:endParaRPr lang="pt-PT" sz="800" dirty="0">
                <a:solidFill>
                  <a:schemeClr val="tx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4" name="Slide Number Placeholder 5"/>
          <p:cNvSpPr>
            <a:spLocks noGrp="1" noChangeAspect="1"/>
          </p:cNvSpPr>
          <p:nvPr>
            <p:ph type="sldNum" sz="quarter" idx="12"/>
          </p:nvPr>
        </p:nvSpPr>
        <p:spPr>
          <a:xfrm>
            <a:off x="8175176" y="5877272"/>
            <a:ext cx="720000" cy="723017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>
              <a:schemeClr val="accent1">
                <a:alpha val="40000"/>
              </a:schemeClr>
            </a:glow>
            <a:softEdge rad="508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none"/>
        </p:style>
        <p:txBody>
          <a:bodyPr anchor="ctr"/>
          <a:lstStyle>
            <a:lvl1pPr algn="ctr">
              <a:defRPr sz="1000" b="1">
                <a:latin typeface="Calibri" panose="020F0502020204030204" pitchFamily="34" charset="0"/>
              </a:defRPr>
            </a:lvl1pPr>
          </a:lstStyle>
          <a:p>
            <a:fld id="{17AC85B3-BB92-4040-8F52-E774985663BC}" type="slidenum">
              <a:rPr lang="pt-PT" smtClean="0"/>
              <a:pPr/>
              <a:t>‹nº›</a:t>
            </a:fld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8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Azorean Strategy for Space Projects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09442" y="4655812"/>
            <a:ext cx="7117180" cy="1149452"/>
          </a:xfrm>
        </p:spPr>
        <p:txBody>
          <a:bodyPr>
            <a:normAutofit/>
          </a:bodyPr>
          <a:lstStyle/>
          <a:p>
            <a:r>
              <a:rPr lang="en-US" dirty="0"/>
              <a:t>SPACE4REGIONS: Satellite solutions as a driver for innovation and growth</a:t>
            </a:r>
          </a:p>
          <a:p>
            <a:r>
              <a:rPr lang="en-US" dirty="0"/>
              <a:t>Networking Session, </a:t>
            </a:r>
            <a:r>
              <a:rPr lang="en-US" dirty="0" smtClean="0"/>
              <a:t>Copernicus - Sentinels </a:t>
            </a:r>
            <a:r>
              <a:rPr lang="en-US" dirty="0"/>
              <a:t>Serving Society and the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12-13 </a:t>
            </a:r>
            <a:r>
              <a:rPr lang="en-US" dirty="0"/>
              <a:t>May </a:t>
            </a:r>
            <a:r>
              <a:rPr lang="en-US" dirty="0" smtClean="0"/>
              <a:t>2014,  </a:t>
            </a:r>
            <a:r>
              <a:rPr lang="en-US" dirty="0"/>
              <a:t>EUGENIDES Foundation, Athens, </a:t>
            </a:r>
            <a:r>
              <a:rPr lang="en-US" dirty="0" smtClean="0"/>
              <a:t>Greece</a:t>
            </a:r>
            <a:endParaRPr lang="en-US" dirty="0"/>
          </a:p>
        </p:txBody>
      </p:sp>
      <p:grpSp>
        <p:nvGrpSpPr>
          <p:cNvPr id="4" name="Grupo 3"/>
          <p:cNvGrpSpPr/>
          <p:nvPr/>
        </p:nvGrpSpPr>
        <p:grpSpPr>
          <a:xfrm>
            <a:off x="7020272" y="5482239"/>
            <a:ext cx="2005677" cy="980381"/>
            <a:chOff x="7159365" y="5266513"/>
            <a:chExt cx="2005677" cy="980381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234" y="5266513"/>
              <a:ext cx="1080120" cy="718771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7159365" y="5985284"/>
              <a:ext cx="200567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100" dirty="0" smtClean="0">
                  <a:latin typeface="Trebuchet MS" panose="020B0603020202020204" pitchFamily="34" charset="0"/>
                </a:rPr>
                <a:t>Governo Regional dos Açores</a:t>
              </a:r>
              <a:endParaRPr lang="pt-PT" sz="11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>
          <a:xfrm>
            <a:off x="899592" y="5879948"/>
            <a:ext cx="7117180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600" b="1" i="1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smtClean="0"/>
              <a:t>Marlene Antunes - </a:t>
            </a:r>
            <a:r>
              <a:rPr lang="pt-PT" sz="1200" dirty="0" err="1" smtClean="0"/>
              <a:t>Azores</a:t>
            </a:r>
            <a:r>
              <a:rPr lang="pt-PT" sz="1200" dirty="0" smtClean="0"/>
              <a:t> </a:t>
            </a:r>
            <a:r>
              <a:rPr lang="pt-PT" sz="1200" dirty="0" err="1" smtClean="0"/>
              <a:t>Region</a:t>
            </a:r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4526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0" t="18509" r="8359" b="4476"/>
          <a:stretch/>
        </p:blipFill>
        <p:spPr bwMode="auto">
          <a:xfrm>
            <a:off x="923453" y="1376347"/>
            <a:ext cx="7488000" cy="442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211960" y="2996952"/>
            <a:ext cx="834568" cy="36211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z="3200" dirty="0" err="1" smtClean="0"/>
              <a:t>The</a:t>
            </a:r>
            <a:r>
              <a:rPr lang="pt-PT" sz="3200" dirty="0" smtClean="0"/>
              <a:t> </a:t>
            </a:r>
            <a:r>
              <a:rPr lang="pt-PT" sz="3200" dirty="0" err="1" smtClean="0"/>
              <a:t>Azores</a:t>
            </a:r>
            <a:endParaRPr lang="pt-PT" sz="3200" dirty="0"/>
          </a:p>
        </p:txBody>
      </p:sp>
      <p:grpSp>
        <p:nvGrpSpPr>
          <p:cNvPr id="4" name="Grupo 3"/>
          <p:cNvGrpSpPr/>
          <p:nvPr/>
        </p:nvGrpSpPr>
        <p:grpSpPr>
          <a:xfrm>
            <a:off x="328294" y="1700808"/>
            <a:ext cx="8060130" cy="4034524"/>
            <a:chOff x="328294" y="1700808"/>
            <a:chExt cx="8060130" cy="4034524"/>
          </a:xfrm>
        </p:grpSpPr>
        <p:grpSp>
          <p:nvGrpSpPr>
            <p:cNvPr id="23" name="Grupo 22"/>
            <p:cNvGrpSpPr/>
            <p:nvPr/>
          </p:nvGrpSpPr>
          <p:grpSpPr>
            <a:xfrm>
              <a:off x="328294" y="1700808"/>
              <a:ext cx="8060130" cy="4034524"/>
              <a:chOff x="256286" y="1626724"/>
              <a:chExt cx="8060130" cy="4034524"/>
            </a:xfrm>
          </p:grpSpPr>
          <p:pic>
            <p:nvPicPr>
              <p:cNvPr id="24" name="Picture 2" descr="\\S0002fssa01\s001-usr$\MA197509\My Documents\DSCIG\06-NEREUS\10_Bari\TINs\GCentral_TIN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0F0F0"/>
                  </a:clrFrom>
                  <a:clrTo>
                    <a:srgbClr val="F0F0F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8148" y="2649938"/>
                <a:ext cx="3285013" cy="20024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3" descr="\\S0002fssa01\s001-usr$\MA197509\My Documents\DSCIG\06-NEREUS\10_Bari\TINs\GOriental_TIN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0F0F0"/>
                  </a:clrFrom>
                  <a:clrTo>
                    <a:srgbClr val="F0F0F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1979" y="3658834"/>
                <a:ext cx="3624437" cy="20024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\\S0002fssa01\s001-usr$\MA197509\My Documents\DSCIG\06-NEREUS\10_Bari\TINs\GOcidental_TIN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0F0F0"/>
                  </a:clrFrom>
                  <a:clrTo>
                    <a:srgbClr val="F0F0F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6286" y="1626724"/>
                <a:ext cx="3624437" cy="20024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Duplo semicírculo 3"/>
              <p:cNvSpPr/>
              <p:nvPr/>
            </p:nvSpPr>
            <p:spPr>
              <a:xfrm rot="8100000">
                <a:off x="1126000" y="2090210"/>
                <a:ext cx="2142525" cy="903352"/>
              </a:xfrm>
              <a:custGeom>
                <a:avLst/>
                <a:gdLst>
                  <a:gd name="connsiteX0" fmla="*/ 0 w 2952328"/>
                  <a:gd name="connsiteY0" fmla="*/ 216024 h 432048"/>
                  <a:gd name="connsiteX1" fmla="*/ 1476164 w 2952328"/>
                  <a:gd name="connsiteY1" fmla="*/ 0 h 432048"/>
                  <a:gd name="connsiteX2" fmla="*/ 2952328 w 2952328"/>
                  <a:gd name="connsiteY2" fmla="*/ 216024 h 432048"/>
                  <a:gd name="connsiteX3" fmla="*/ 2844316 w 2952328"/>
                  <a:gd name="connsiteY3" fmla="*/ 216024 h 432048"/>
                  <a:gd name="connsiteX4" fmla="*/ 1476164 w 2952328"/>
                  <a:gd name="connsiteY4" fmla="*/ 108012 h 432048"/>
                  <a:gd name="connsiteX5" fmla="*/ 108012 w 2952328"/>
                  <a:gd name="connsiteY5" fmla="*/ 216024 h 432048"/>
                  <a:gd name="connsiteX6" fmla="*/ 0 w 2952328"/>
                  <a:gd name="connsiteY6" fmla="*/ 216024 h 432048"/>
                  <a:gd name="connsiteX0" fmla="*/ 0 w 2952328"/>
                  <a:gd name="connsiteY0" fmla="*/ 216024 h 216024"/>
                  <a:gd name="connsiteX1" fmla="*/ 1476164 w 2952328"/>
                  <a:gd name="connsiteY1" fmla="*/ 0 h 216024"/>
                  <a:gd name="connsiteX2" fmla="*/ 2952328 w 2952328"/>
                  <a:gd name="connsiteY2" fmla="*/ 216024 h 216024"/>
                  <a:gd name="connsiteX3" fmla="*/ 2844316 w 2952328"/>
                  <a:gd name="connsiteY3" fmla="*/ 216024 h 216024"/>
                  <a:gd name="connsiteX4" fmla="*/ 1480926 w 2952328"/>
                  <a:gd name="connsiteY4" fmla="*/ 46099 h 216024"/>
                  <a:gd name="connsiteX5" fmla="*/ 108012 w 2952328"/>
                  <a:gd name="connsiteY5" fmla="*/ 216024 h 216024"/>
                  <a:gd name="connsiteX6" fmla="*/ 0 w 2952328"/>
                  <a:gd name="connsiteY6" fmla="*/ 216024 h 216024"/>
                  <a:gd name="connsiteX0" fmla="*/ 0 w 2952328"/>
                  <a:gd name="connsiteY0" fmla="*/ 216024 h 216024"/>
                  <a:gd name="connsiteX1" fmla="*/ 1476164 w 2952328"/>
                  <a:gd name="connsiteY1" fmla="*/ 0 h 216024"/>
                  <a:gd name="connsiteX2" fmla="*/ 2952328 w 2952328"/>
                  <a:gd name="connsiteY2" fmla="*/ 216024 h 216024"/>
                  <a:gd name="connsiteX3" fmla="*/ 2844316 w 2952328"/>
                  <a:gd name="connsiteY3" fmla="*/ 216024 h 216024"/>
                  <a:gd name="connsiteX4" fmla="*/ 1480926 w 2952328"/>
                  <a:gd name="connsiteY4" fmla="*/ 46099 h 216024"/>
                  <a:gd name="connsiteX5" fmla="*/ 88962 w 2952328"/>
                  <a:gd name="connsiteY5" fmla="*/ 177924 h 216024"/>
                  <a:gd name="connsiteX6" fmla="*/ 0 w 2952328"/>
                  <a:gd name="connsiteY6" fmla="*/ 216024 h 216024"/>
                  <a:gd name="connsiteX0" fmla="*/ 0 w 2952328"/>
                  <a:gd name="connsiteY0" fmla="*/ 216024 h 216024"/>
                  <a:gd name="connsiteX1" fmla="*/ 1476164 w 2952328"/>
                  <a:gd name="connsiteY1" fmla="*/ 0 h 216024"/>
                  <a:gd name="connsiteX2" fmla="*/ 2952328 w 2952328"/>
                  <a:gd name="connsiteY2" fmla="*/ 216024 h 216024"/>
                  <a:gd name="connsiteX3" fmla="*/ 2853841 w 2952328"/>
                  <a:gd name="connsiteY3" fmla="*/ 177924 h 216024"/>
                  <a:gd name="connsiteX4" fmla="*/ 1480926 w 2952328"/>
                  <a:gd name="connsiteY4" fmla="*/ 46099 h 216024"/>
                  <a:gd name="connsiteX5" fmla="*/ 88962 w 2952328"/>
                  <a:gd name="connsiteY5" fmla="*/ 177924 h 216024"/>
                  <a:gd name="connsiteX6" fmla="*/ 0 w 2952328"/>
                  <a:gd name="connsiteY6" fmla="*/ 216024 h 216024"/>
                  <a:gd name="connsiteX0" fmla="*/ 0 w 2952328"/>
                  <a:gd name="connsiteY0" fmla="*/ 216024 h 216024"/>
                  <a:gd name="connsiteX1" fmla="*/ 1476164 w 2952328"/>
                  <a:gd name="connsiteY1" fmla="*/ 0 h 216024"/>
                  <a:gd name="connsiteX2" fmla="*/ 2952328 w 2952328"/>
                  <a:gd name="connsiteY2" fmla="*/ 216024 h 216024"/>
                  <a:gd name="connsiteX3" fmla="*/ 2853841 w 2952328"/>
                  <a:gd name="connsiteY3" fmla="*/ 177924 h 216024"/>
                  <a:gd name="connsiteX4" fmla="*/ 1486064 w 2952328"/>
                  <a:gd name="connsiteY4" fmla="*/ 14688 h 216024"/>
                  <a:gd name="connsiteX5" fmla="*/ 88962 w 2952328"/>
                  <a:gd name="connsiteY5" fmla="*/ 177924 h 216024"/>
                  <a:gd name="connsiteX6" fmla="*/ 0 w 2952328"/>
                  <a:gd name="connsiteY6" fmla="*/ 216024 h 216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2328" h="216024">
                    <a:moveTo>
                      <a:pt x="0" y="216024"/>
                    </a:moveTo>
                    <a:cubicBezTo>
                      <a:pt x="0" y="96717"/>
                      <a:pt x="660901" y="0"/>
                      <a:pt x="1476164" y="0"/>
                    </a:cubicBezTo>
                    <a:cubicBezTo>
                      <a:pt x="2291427" y="0"/>
                      <a:pt x="2952328" y="96717"/>
                      <a:pt x="2952328" y="216024"/>
                    </a:cubicBezTo>
                    <a:lnTo>
                      <a:pt x="2853841" y="177924"/>
                    </a:lnTo>
                    <a:cubicBezTo>
                      <a:pt x="2853841" y="118271"/>
                      <a:pt x="2241673" y="14688"/>
                      <a:pt x="1486064" y="14688"/>
                    </a:cubicBezTo>
                    <a:cubicBezTo>
                      <a:pt x="730455" y="14688"/>
                      <a:pt x="88962" y="118271"/>
                      <a:pt x="88962" y="177924"/>
                    </a:cubicBezTo>
                    <a:lnTo>
                      <a:pt x="0" y="216024"/>
                    </a:lnTo>
                    <a:close/>
                  </a:path>
                </a:pathLst>
              </a:custGeom>
              <a:solidFill>
                <a:srgbClr val="0070C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Duplo semicírculo 3"/>
              <p:cNvSpPr/>
              <p:nvPr/>
            </p:nvSpPr>
            <p:spPr>
              <a:xfrm rot="18900000">
                <a:off x="5100840" y="3289011"/>
                <a:ext cx="2142525" cy="903352"/>
              </a:xfrm>
              <a:custGeom>
                <a:avLst/>
                <a:gdLst>
                  <a:gd name="connsiteX0" fmla="*/ 0 w 2952328"/>
                  <a:gd name="connsiteY0" fmla="*/ 216024 h 432048"/>
                  <a:gd name="connsiteX1" fmla="*/ 1476164 w 2952328"/>
                  <a:gd name="connsiteY1" fmla="*/ 0 h 432048"/>
                  <a:gd name="connsiteX2" fmla="*/ 2952328 w 2952328"/>
                  <a:gd name="connsiteY2" fmla="*/ 216024 h 432048"/>
                  <a:gd name="connsiteX3" fmla="*/ 2844316 w 2952328"/>
                  <a:gd name="connsiteY3" fmla="*/ 216024 h 432048"/>
                  <a:gd name="connsiteX4" fmla="*/ 1476164 w 2952328"/>
                  <a:gd name="connsiteY4" fmla="*/ 108012 h 432048"/>
                  <a:gd name="connsiteX5" fmla="*/ 108012 w 2952328"/>
                  <a:gd name="connsiteY5" fmla="*/ 216024 h 432048"/>
                  <a:gd name="connsiteX6" fmla="*/ 0 w 2952328"/>
                  <a:gd name="connsiteY6" fmla="*/ 216024 h 432048"/>
                  <a:gd name="connsiteX0" fmla="*/ 0 w 2952328"/>
                  <a:gd name="connsiteY0" fmla="*/ 216024 h 216024"/>
                  <a:gd name="connsiteX1" fmla="*/ 1476164 w 2952328"/>
                  <a:gd name="connsiteY1" fmla="*/ 0 h 216024"/>
                  <a:gd name="connsiteX2" fmla="*/ 2952328 w 2952328"/>
                  <a:gd name="connsiteY2" fmla="*/ 216024 h 216024"/>
                  <a:gd name="connsiteX3" fmla="*/ 2844316 w 2952328"/>
                  <a:gd name="connsiteY3" fmla="*/ 216024 h 216024"/>
                  <a:gd name="connsiteX4" fmla="*/ 1480926 w 2952328"/>
                  <a:gd name="connsiteY4" fmla="*/ 46099 h 216024"/>
                  <a:gd name="connsiteX5" fmla="*/ 108012 w 2952328"/>
                  <a:gd name="connsiteY5" fmla="*/ 216024 h 216024"/>
                  <a:gd name="connsiteX6" fmla="*/ 0 w 2952328"/>
                  <a:gd name="connsiteY6" fmla="*/ 216024 h 216024"/>
                  <a:gd name="connsiteX0" fmla="*/ 0 w 2952328"/>
                  <a:gd name="connsiteY0" fmla="*/ 216024 h 216024"/>
                  <a:gd name="connsiteX1" fmla="*/ 1476164 w 2952328"/>
                  <a:gd name="connsiteY1" fmla="*/ 0 h 216024"/>
                  <a:gd name="connsiteX2" fmla="*/ 2952328 w 2952328"/>
                  <a:gd name="connsiteY2" fmla="*/ 216024 h 216024"/>
                  <a:gd name="connsiteX3" fmla="*/ 2844316 w 2952328"/>
                  <a:gd name="connsiteY3" fmla="*/ 216024 h 216024"/>
                  <a:gd name="connsiteX4" fmla="*/ 1480926 w 2952328"/>
                  <a:gd name="connsiteY4" fmla="*/ 46099 h 216024"/>
                  <a:gd name="connsiteX5" fmla="*/ 88962 w 2952328"/>
                  <a:gd name="connsiteY5" fmla="*/ 177924 h 216024"/>
                  <a:gd name="connsiteX6" fmla="*/ 0 w 2952328"/>
                  <a:gd name="connsiteY6" fmla="*/ 216024 h 216024"/>
                  <a:gd name="connsiteX0" fmla="*/ 0 w 2952328"/>
                  <a:gd name="connsiteY0" fmla="*/ 216024 h 216024"/>
                  <a:gd name="connsiteX1" fmla="*/ 1476164 w 2952328"/>
                  <a:gd name="connsiteY1" fmla="*/ 0 h 216024"/>
                  <a:gd name="connsiteX2" fmla="*/ 2952328 w 2952328"/>
                  <a:gd name="connsiteY2" fmla="*/ 216024 h 216024"/>
                  <a:gd name="connsiteX3" fmla="*/ 2853841 w 2952328"/>
                  <a:gd name="connsiteY3" fmla="*/ 177924 h 216024"/>
                  <a:gd name="connsiteX4" fmla="*/ 1480926 w 2952328"/>
                  <a:gd name="connsiteY4" fmla="*/ 46099 h 216024"/>
                  <a:gd name="connsiteX5" fmla="*/ 88962 w 2952328"/>
                  <a:gd name="connsiteY5" fmla="*/ 177924 h 216024"/>
                  <a:gd name="connsiteX6" fmla="*/ 0 w 2952328"/>
                  <a:gd name="connsiteY6" fmla="*/ 216024 h 216024"/>
                  <a:gd name="connsiteX0" fmla="*/ 0 w 2952328"/>
                  <a:gd name="connsiteY0" fmla="*/ 216024 h 216024"/>
                  <a:gd name="connsiteX1" fmla="*/ 1476164 w 2952328"/>
                  <a:gd name="connsiteY1" fmla="*/ 0 h 216024"/>
                  <a:gd name="connsiteX2" fmla="*/ 2952328 w 2952328"/>
                  <a:gd name="connsiteY2" fmla="*/ 216024 h 216024"/>
                  <a:gd name="connsiteX3" fmla="*/ 2853841 w 2952328"/>
                  <a:gd name="connsiteY3" fmla="*/ 177924 h 216024"/>
                  <a:gd name="connsiteX4" fmla="*/ 1486064 w 2952328"/>
                  <a:gd name="connsiteY4" fmla="*/ 14688 h 216024"/>
                  <a:gd name="connsiteX5" fmla="*/ 88962 w 2952328"/>
                  <a:gd name="connsiteY5" fmla="*/ 177924 h 216024"/>
                  <a:gd name="connsiteX6" fmla="*/ 0 w 2952328"/>
                  <a:gd name="connsiteY6" fmla="*/ 216024 h 216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52328" h="216024">
                    <a:moveTo>
                      <a:pt x="0" y="216024"/>
                    </a:moveTo>
                    <a:cubicBezTo>
                      <a:pt x="0" y="96717"/>
                      <a:pt x="660901" y="0"/>
                      <a:pt x="1476164" y="0"/>
                    </a:cubicBezTo>
                    <a:cubicBezTo>
                      <a:pt x="2291427" y="0"/>
                      <a:pt x="2952328" y="96717"/>
                      <a:pt x="2952328" y="216024"/>
                    </a:cubicBezTo>
                    <a:lnTo>
                      <a:pt x="2853841" y="177924"/>
                    </a:lnTo>
                    <a:cubicBezTo>
                      <a:pt x="2853841" y="118271"/>
                      <a:pt x="2241673" y="14688"/>
                      <a:pt x="1486064" y="14688"/>
                    </a:cubicBezTo>
                    <a:cubicBezTo>
                      <a:pt x="730455" y="14688"/>
                      <a:pt x="88962" y="118271"/>
                      <a:pt x="88962" y="177924"/>
                    </a:cubicBezTo>
                    <a:lnTo>
                      <a:pt x="0" y="216024"/>
                    </a:lnTo>
                    <a:close/>
                  </a:path>
                </a:pathLst>
              </a:custGeom>
              <a:solidFill>
                <a:srgbClr val="0070C0"/>
              </a:solidFill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9" name="Grupo 28"/>
              <p:cNvGrpSpPr/>
              <p:nvPr/>
            </p:nvGrpSpPr>
            <p:grpSpPr>
              <a:xfrm>
                <a:off x="2068504" y="2204864"/>
                <a:ext cx="5383816" cy="2612704"/>
                <a:chOff x="2068504" y="2204864"/>
                <a:chExt cx="5383816" cy="2612704"/>
              </a:xfrm>
            </p:grpSpPr>
            <p:cxnSp>
              <p:nvCxnSpPr>
                <p:cNvPr id="39" name="Conexão recta unidireccional 38"/>
                <p:cNvCxnSpPr/>
                <p:nvPr/>
              </p:nvCxnSpPr>
              <p:spPr>
                <a:xfrm>
                  <a:off x="2068504" y="2204864"/>
                  <a:ext cx="5383816" cy="2612704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  <a:prstDash val="dash"/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CaixaDeTexto 39"/>
                <p:cNvSpPr txBox="1"/>
                <p:nvPr/>
              </p:nvSpPr>
              <p:spPr>
                <a:xfrm>
                  <a:off x="2721737" y="2276872"/>
                  <a:ext cx="13580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PT" b="1" dirty="0" smtClean="0">
                      <a:sym typeface="Symbol"/>
                    </a:rPr>
                    <a:t> </a:t>
                  </a:r>
                  <a:r>
                    <a:rPr lang="pt-PT" b="1" dirty="0" smtClean="0"/>
                    <a:t>600 km</a:t>
                  </a:r>
                  <a:endParaRPr lang="pt-PT" b="1" dirty="0"/>
                </a:p>
              </p:txBody>
            </p:sp>
          </p:grpSp>
          <p:sp>
            <p:nvSpPr>
              <p:cNvPr id="30" name="CaixaDeTexto 29"/>
              <p:cNvSpPr txBox="1"/>
              <p:nvPr/>
            </p:nvSpPr>
            <p:spPr>
              <a:xfrm>
                <a:off x="6654661" y="5415027"/>
                <a:ext cx="76495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sz="1000" b="1" dirty="0" smtClean="0"/>
                  <a:t>S. Maria</a:t>
                </a:r>
                <a:endParaRPr lang="pt-PT" sz="1000" b="1" dirty="0"/>
              </a:p>
            </p:txBody>
          </p:sp>
          <p:sp>
            <p:nvSpPr>
              <p:cNvPr id="31" name="CaixaDeTexto 30"/>
              <p:cNvSpPr txBox="1"/>
              <p:nvPr/>
            </p:nvSpPr>
            <p:spPr>
              <a:xfrm>
                <a:off x="6156176" y="3573016"/>
                <a:ext cx="84029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sz="1000" b="1" dirty="0" smtClean="0"/>
                  <a:t>S. Miguel</a:t>
                </a:r>
                <a:endParaRPr lang="pt-PT" sz="1000" b="1" dirty="0"/>
              </a:p>
            </p:txBody>
          </p:sp>
          <p:sp>
            <p:nvSpPr>
              <p:cNvPr id="32" name="CaixaDeTexto 31"/>
              <p:cNvSpPr txBox="1"/>
              <p:nvPr/>
            </p:nvSpPr>
            <p:spPr>
              <a:xfrm>
                <a:off x="4644008" y="2996952"/>
                <a:ext cx="77457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sz="1000" b="1" dirty="0" smtClean="0"/>
                  <a:t>Terceira</a:t>
                </a:r>
                <a:endParaRPr lang="pt-PT" sz="1000" b="1" dirty="0"/>
              </a:p>
            </p:txBody>
          </p:sp>
          <p:sp>
            <p:nvSpPr>
              <p:cNvPr id="33" name="CaixaDeTexto 32"/>
              <p:cNvSpPr txBox="1"/>
              <p:nvPr/>
            </p:nvSpPr>
            <p:spPr>
              <a:xfrm>
                <a:off x="4146629" y="3542819"/>
                <a:ext cx="7633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sz="1000" b="1" dirty="0" smtClean="0"/>
                  <a:t>S. Jorge</a:t>
                </a:r>
                <a:endParaRPr lang="pt-PT" sz="1000" b="1" dirty="0"/>
              </a:p>
            </p:txBody>
          </p:sp>
          <p:sp>
            <p:nvSpPr>
              <p:cNvPr id="34" name="CaixaDeTexto 33"/>
              <p:cNvSpPr txBox="1"/>
              <p:nvPr/>
            </p:nvSpPr>
            <p:spPr>
              <a:xfrm>
                <a:off x="3174038" y="3830851"/>
                <a:ext cx="4860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sz="1000" b="1" dirty="0" smtClean="0"/>
                  <a:t>Pico</a:t>
                </a:r>
                <a:endParaRPr lang="pt-PT" sz="1000" b="1" dirty="0"/>
              </a:p>
            </p:txBody>
          </p:sp>
          <p:sp>
            <p:nvSpPr>
              <p:cNvPr id="35" name="CaixaDeTexto 34"/>
              <p:cNvSpPr txBox="1"/>
              <p:nvPr/>
            </p:nvSpPr>
            <p:spPr>
              <a:xfrm>
                <a:off x="2699792" y="3284984"/>
                <a:ext cx="52450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sz="1000" b="1" dirty="0" smtClean="0"/>
                  <a:t>Faial</a:t>
                </a:r>
                <a:endParaRPr lang="pt-PT" sz="1000" b="1" dirty="0"/>
              </a:p>
            </p:txBody>
          </p:sp>
          <p:sp>
            <p:nvSpPr>
              <p:cNvPr id="36" name="CaixaDeTexto 35"/>
              <p:cNvSpPr txBox="1"/>
              <p:nvPr/>
            </p:nvSpPr>
            <p:spPr>
              <a:xfrm>
                <a:off x="3779912" y="2564904"/>
                <a:ext cx="80502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sz="1000" b="1" dirty="0" smtClean="0"/>
                  <a:t>Graciosa</a:t>
                </a:r>
                <a:endParaRPr lang="pt-PT" sz="1000" b="1" dirty="0"/>
              </a:p>
            </p:txBody>
          </p:sp>
          <p:sp>
            <p:nvSpPr>
              <p:cNvPr id="37" name="CaixaDeTexto 36"/>
              <p:cNvSpPr txBox="1"/>
              <p:nvPr/>
            </p:nvSpPr>
            <p:spPr>
              <a:xfrm>
                <a:off x="1907704" y="1814627"/>
                <a:ext cx="60144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sz="1000" b="1" dirty="0" smtClean="0"/>
                  <a:t>Corvo</a:t>
                </a:r>
                <a:endParaRPr lang="pt-PT" sz="1000" b="1" dirty="0"/>
              </a:p>
            </p:txBody>
          </p:sp>
          <p:sp>
            <p:nvSpPr>
              <p:cNvPr id="38" name="CaixaDeTexto 37"/>
              <p:cNvSpPr txBox="1"/>
              <p:nvPr/>
            </p:nvSpPr>
            <p:spPr>
              <a:xfrm>
                <a:off x="1647316" y="2564904"/>
                <a:ext cx="62388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PT" sz="1000" b="1" dirty="0" smtClean="0"/>
                  <a:t>Flores</a:t>
                </a:r>
                <a:endParaRPr lang="pt-PT" sz="1000" b="1" dirty="0"/>
              </a:p>
            </p:txBody>
          </p:sp>
        </p:grpSp>
        <p:sp>
          <p:nvSpPr>
            <p:cNvPr id="41" name="CaixaDeTexto 40"/>
            <p:cNvSpPr txBox="1"/>
            <p:nvPr/>
          </p:nvSpPr>
          <p:spPr>
            <a:xfrm>
              <a:off x="1309655" y="5013176"/>
              <a:ext cx="3023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sz="1600" dirty="0" err="1" smtClean="0"/>
                <a:t>Population</a:t>
              </a:r>
              <a:r>
                <a:rPr lang="pt-PT" sz="1600" dirty="0" smtClean="0"/>
                <a:t>: </a:t>
              </a:r>
              <a:r>
                <a:rPr lang="pt-PT" sz="1600" dirty="0" err="1" smtClean="0"/>
                <a:t>Aprox</a:t>
              </a:r>
              <a:r>
                <a:rPr lang="pt-PT" sz="1600" dirty="0" smtClean="0"/>
                <a:t>. 250 000</a:t>
              </a:r>
              <a:endParaRPr lang="pt-PT" sz="1600" dirty="0"/>
            </a:p>
          </p:txBody>
        </p:sp>
      </p:grpSp>
      <p:sp>
        <p:nvSpPr>
          <p:cNvPr id="42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5176" y="5949328"/>
            <a:ext cx="504000" cy="504000"/>
          </a:xfrm>
        </p:spPr>
        <p:txBody>
          <a:bodyPr/>
          <a:lstStyle/>
          <a:p>
            <a:fld id="{17AC85B3-BB92-4040-8F52-E774985663BC}" type="slidenum">
              <a:rPr lang="pt-PT" smtClean="0"/>
              <a:pPr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228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Azores</a:t>
            </a:r>
            <a:r>
              <a:rPr lang="pt-PT" dirty="0" smtClean="0"/>
              <a:t> </a:t>
            </a:r>
            <a:r>
              <a:rPr lang="pt-PT" dirty="0" err="1" smtClean="0"/>
              <a:t>Transformation</a:t>
            </a:r>
            <a:endParaRPr lang="pt-PT" dirty="0"/>
          </a:p>
        </p:txBody>
      </p:sp>
      <p:graphicFrame>
        <p:nvGraphicFramePr>
          <p:cNvPr id="5" name="Marcador de Posição de Conteúdo 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911576"/>
              </p:ext>
            </p:extLst>
          </p:nvPr>
        </p:nvGraphicFramePr>
        <p:xfrm>
          <a:off x="251520" y="1484784"/>
          <a:ext cx="7795985" cy="44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5176" y="5949328"/>
            <a:ext cx="504000" cy="504000"/>
          </a:xfrm>
        </p:spPr>
        <p:txBody>
          <a:bodyPr/>
          <a:lstStyle/>
          <a:p>
            <a:fld id="{17AC85B3-BB92-4040-8F52-E774985663BC}" type="slidenum">
              <a:rPr lang="pt-PT" smtClean="0"/>
              <a:pPr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64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Digital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Technology</a:t>
            </a:r>
            <a:r>
              <a:rPr lang="pt-PT" dirty="0"/>
              <a:t> Agenda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5176" y="5949328"/>
            <a:ext cx="504000" cy="504000"/>
          </a:xfrm>
        </p:spPr>
        <p:txBody>
          <a:bodyPr/>
          <a:lstStyle/>
          <a:p>
            <a:fld id="{17AC85B3-BB92-4040-8F52-E774985663BC}" type="slidenum">
              <a:rPr lang="pt-PT" smtClean="0"/>
              <a:pPr/>
              <a:t>4</a:t>
            </a:fld>
            <a:endParaRPr lang="pt-PT" dirty="0"/>
          </a:p>
        </p:txBody>
      </p:sp>
      <p:grpSp>
        <p:nvGrpSpPr>
          <p:cNvPr id="55" name="Grupo 54"/>
          <p:cNvGrpSpPr/>
          <p:nvPr/>
        </p:nvGrpSpPr>
        <p:grpSpPr>
          <a:xfrm>
            <a:off x="963998" y="1896097"/>
            <a:ext cx="1404156" cy="3978024"/>
            <a:chOff x="7272300" y="1700808"/>
            <a:chExt cx="1404156" cy="3978024"/>
          </a:xfrm>
        </p:grpSpPr>
        <p:grpSp>
          <p:nvGrpSpPr>
            <p:cNvPr id="19" name="Group 15"/>
            <p:cNvGrpSpPr/>
            <p:nvPr/>
          </p:nvGrpSpPr>
          <p:grpSpPr>
            <a:xfrm>
              <a:off x="7272300" y="1700808"/>
              <a:ext cx="1368152" cy="1296144"/>
              <a:chOff x="7272300" y="1772816"/>
              <a:chExt cx="1368152" cy="1296144"/>
            </a:xfrm>
          </p:grpSpPr>
          <p:sp>
            <p:nvSpPr>
              <p:cNvPr id="20" name="Oval 19"/>
              <p:cNvSpPr/>
              <p:nvPr/>
            </p:nvSpPr>
            <p:spPr bwMode="auto">
              <a:xfrm>
                <a:off x="7290302" y="1772816"/>
                <a:ext cx="1332148" cy="1296144"/>
              </a:xfrm>
              <a:prstGeom prst="ellipse">
                <a:avLst/>
              </a:prstGeom>
              <a:solidFill>
                <a:srgbClr val="BBE0E3">
                  <a:lumMod val="7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TextBox 4"/>
              <p:cNvSpPr txBox="1"/>
              <p:nvPr/>
            </p:nvSpPr>
            <p:spPr>
              <a:xfrm>
                <a:off x="7272300" y="2097723"/>
                <a:ext cx="13681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PT" sz="1200" kern="0" dirty="0" err="1" smtClean="0">
                    <a:solidFill>
                      <a:srgbClr val="FFFFFF"/>
                    </a:solidFill>
                    <a:latin typeface="Trebuchet MS" panose="020B0603020202020204" pitchFamily="34" charset="0"/>
                    <a:cs typeface="Arial" charset="0"/>
                  </a:rPr>
                  <a:t>RAA’s</a:t>
                </a:r>
                <a:r>
                  <a:rPr lang="pt-PT" sz="1200" kern="0" dirty="0" smtClean="0">
                    <a:solidFill>
                      <a:srgbClr val="FFFFFF"/>
                    </a:solidFill>
                    <a:latin typeface="Trebuchet MS" panose="020B0603020202020204" pitchFamily="34" charset="0"/>
                    <a:cs typeface="Arial" charset="0"/>
                  </a:rPr>
                  <a:t> Digital </a:t>
                </a:r>
                <a:r>
                  <a:rPr lang="pt-PT" sz="1200" kern="0" dirty="0" err="1">
                    <a:solidFill>
                      <a:srgbClr val="FFFFFF"/>
                    </a:solidFill>
                    <a:latin typeface="Trebuchet MS" panose="020B0603020202020204" pitchFamily="34" charset="0"/>
                    <a:cs typeface="Arial" charset="0"/>
                  </a:rPr>
                  <a:t>and</a:t>
                </a:r>
                <a:r>
                  <a:rPr lang="pt-PT" sz="1200" kern="0" dirty="0">
                    <a:solidFill>
                      <a:srgbClr val="FFFFFF"/>
                    </a:solidFill>
                    <a:latin typeface="Trebuchet MS" panose="020B0603020202020204" pitchFamily="34" charset="0"/>
                    <a:cs typeface="Arial" charset="0"/>
                  </a:rPr>
                  <a:t> </a:t>
                </a:r>
                <a:r>
                  <a:rPr lang="pt-PT" sz="1200" kern="0" dirty="0" err="1">
                    <a:solidFill>
                      <a:srgbClr val="FFFFFF"/>
                    </a:solidFill>
                    <a:latin typeface="Trebuchet MS" panose="020B0603020202020204" pitchFamily="34" charset="0"/>
                    <a:cs typeface="Arial" charset="0"/>
                  </a:rPr>
                  <a:t>Technology</a:t>
                </a:r>
                <a:r>
                  <a:rPr lang="pt-PT" sz="1200" kern="0" dirty="0">
                    <a:solidFill>
                      <a:srgbClr val="FFFFFF"/>
                    </a:solidFill>
                    <a:latin typeface="Trebuchet MS" panose="020B0603020202020204" pitchFamily="34" charset="0"/>
                    <a:cs typeface="Arial" charset="0"/>
                  </a:rPr>
                  <a:t> Agenda</a:t>
                </a:r>
                <a:endPara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 charset="0"/>
                </a:endParaRPr>
              </a:p>
            </p:txBody>
          </p:sp>
        </p:grpSp>
        <p:grpSp>
          <p:nvGrpSpPr>
            <p:cNvPr id="22" name="Group 6"/>
            <p:cNvGrpSpPr/>
            <p:nvPr/>
          </p:nvGrpSpPr>
          <p:grpSpPr>
            <a:xfrm>
              <a:off x="7308304" y="2852936"/>
              <a:ext cx="1196924" cy="1025696"/>
              <a:chOff x="7308304" y="3220165"/>
              <a:chExt cx="1196924" cy="1025696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7479532" y="3220165"/>
                <a:ext cx="1025696" cy="1025696"/>
              </a:xfrm>
              <a:prstGeom prst="ellipse">
                <a:avLst/>
              </a:prstGeom>
              <a:solidFill>
                <a:srgbClr val="DAEDEF">
                  <a:lumMod val="9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TextBox 8"/>
              <p:cNvSpPr txBox="1"/>
              <p:nvPr/>
            </p:nvSpPr>
            <p:spPr>
              <a:xfrm>
                <a:off x="7308304" y="3338408"/>
                <a:ext cx="1196924" cy="738664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DAEDEF">
                        <a:lumMod val="50000"/>
                      </a:srgbClr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 charset="0"/>
                  </a:rPr>
                  <a:t>4</a:t>
                </a:r>
                <a:r>
                  <a:rPr kumimoji="0" lang="pt-PT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DAEDEF">
                        <a:lumMod val="50000"/>
                      </a:srgbClr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 charset="0"/>
                  </a:rPr>
                  <a:t>       </a:t>
                </a:r>
                <a:r>
                  <a:rPr kumimoji="0" lang="pt-PT" sz="11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DAEDEF">
                        <a:lumMod val="50000"/>
                      </a:srgbClr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 charset="0"/>
                  </a:rPr>
                  <a:t>   </a:t>
                </a:r>
                <a:r>
                  <a:rPr kumimoji="0" lang="pt-PT" sz="11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DAEDEF">
                        <a:lumMod val="50000"/>
                      </a:srgbClr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 charset="0"/>
                  </a:rPr>
                  <a:t>Intervention</a:t>
                </a:r>
                <a:r>
                  <a:rPr kumimoji="0" lang="pt-PT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DAEDEF">
                        <a:lumMod val="50000"/>
                      </a:srgbClr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 charset="0"/>
                  </a:rPr>
                  <a:t> axes</a:t>
                </a:r>
                <a:endParaRPr kumimoji="0" lang="en-GB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DAEDEF">
                      <a:lumMod val="50000"/>
                    </a:srgbClr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 charset="0"/>
                </a:endParaRPr>
              </a:p>
            </p:txBody>
          </p:sp>
        </p:grpSp>
        <p:grpSp>
          <p:nvGrpSpPr>
            <p:cNvPr id="25" name="Group 9"/>
            <p:cNvGrpSpPr/>
            <p:nvPr/>
          </p:nvGrpSpPr>
          <p:grpSpPr>
            <a:xfrm>
              <a:off x="7308304" y="3789040"/>
              <a:ext cx="1368152" cy="1025696"/>
              <a:chOff x="7308304" y="3220165"/>
              <a:chExt cx="1368152" cy="1025696"/>
            </a:xfrm>
          </p:grpSpPr>
          <p:sp>
            <p:nvSpPr>
              <p:cNvPr id="26" name="Oval 25"/>
              <p:cNvSpPr/>
              <p:nvPr/>
            </p:nvSpPr>
            <p:spPr bwMode="auto">
              <a:xfrm>
                <a:off x="7479532" y="3220165"/>
                <a:ext cx="1025696" cy="1025696"/>
              </a:xfrm>
              <a:prstGeom prst="ellipse">
                <a:avLst/>
              </a:prstGeom>
              <a:solidFill>
                <a:srgbClr val="FFFFFF">
                  <a:lumMod val="8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7" name="TextBox 11"/>
              <p:cNvSpPr txBox="1"/>
              <p:nvPr/>
            </p:nvSpPr>
            <p:spPr>
              <a:xfrm>
                <a:off x="7308304" y="3432931"/>
                <a:ext cx="1368152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DAEDEF">
                        <a:lumMod val="50000"/>
                      </a:srgbClr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 charset="0"/>
                  </a:rPr>
                  <a:t>10</a:t>
                </a:r>
              </a:p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1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DAEDEF">
                        <a:lumMod val="50000"/>
                      </a:srgbClr>
                    </a:solidFill>
                    <a:effectLst/>
                    <a:uLnTx/>
                    <a:uFillTx/>
                    <a:latin typeface="Trebuchet MS" panose="020B0603020202020204" pitchFamily="34" charset="0"/>
                    <a:cs typeface="Arial" charset="0"/>
                  </a:rPr>
                  <a:t>Programes</a:t>
                </a:r>
                <a:endParaRPr kumimoji="0" lang="en-GB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DAEDEF">
                      <a:lumMod val="50000"/>
                    </a:srgbClr>
                  </a:solidFill>
                  <a:effectLst/>
                  <a:uLnTx/>
                  <a:uFillTx/>
                  <a:latin typeface="Trebuchet MS" panose="020B0603020202020204" pitchFamily="34" charset="0"/>
                  <a:cs typeface="Arial" charset="0"/>
                </a:endParaRPr>
              </a:p>
            </p:txBody>
          </p:sp>
        </p:grpSp>
        <p:grpSp>
          <p:nvGrpSpPr>
            <p:cNvPr id="28" name="Group 12"/>
            <p:cNvGrpSpPr/>
            <p:nvPr/>
          </p:nvGrpSpPr>
          <p:grpSpPr>
            <a:xfrm>
              <a:off x="7308304" y="4653136"/>
              <a:ext cx="1368152" cy="1025696"/>
              <a:chOff x="7308304" y="3220165"/>
              <a:chExt cx="1368152" cy="1025696"/>
            </a:xfrm>
          </p:grpSpPr>
          <p:sp>
            <p:nvSpPr>
              <p:cNvPr id="29" name="Oval 28"/>
              <p:cNvSpPr/>
              <p:nvPr/>
            </p:nvSpPr>
            <p:spPr bwMode="auto">
              <a:xfrm>
                <a:off x="7479532" y="3220165"/>
                <a:ext cx="1025696" cy="1025696"/>
              </a:xfrm>
              <a:prstGeom prst="ellipse">
                <a:avLst/>
              </a:prstGeom>
              <a:solidFill>
                <a:srgbClr val="EDFFB9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GB" sz="1400" smtClean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30" name="TextBox 14"/>
              <p:cNvSpPr txBox="1"/>
              <p:nvPr/>
            </p:nvSpPr>
            <p:spPr>
              <a:xfrm>
                <a:off x="7308304" y="3432931"/>
                <a:ext cx="1368152" cy="569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PT" sz="2000" b="1" dirty="0" smtClean="0">
                    <a:solidFill>
                      <a:srgbClr val="DAEDEF">
                        <a:lumMod val="50000"/>
                      </a:srgbClr>
                    </a:solidFill>
                    <a:latin typeface="Trebuchet MS" panose="020B0603020202020204" pitchFamily="34" charset="0"/>
                    <a:cs typeface="Arial" charset="0"/>
                  </a:rPr>
                  <a:t>29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pt-PT" sz="1100" b="1" dirty="0" err="1" smtClean="0">
                    <a:solidFill>
                      <a:srgbClr val="DAEDEF">
                        <a:lumMod val="50000"/>
                      </a:srgbClr>
                    </a:solidFill>
                    <a:latin typeface="Trebuchet MS" panose="020B0603020202020204" pitchFamily="34" charset="0"/>
                    <a:cs typeface="Arial" charset="0"/>
                  </a:rPr>
                  <a:t>Measures</a:t>
                </a:r>
                <a:endParaRPr lang="en-GB" sz="1100" b="1" dirty="0">
                  <a:solidFill>
                    <a:srgbClr val="DAEDEF">
                      <a:lumMod val="50000"/>
                    </a:srgbClr>
                  </a:solidFill>
                  <a:latin typeface="Trebuchet MS" panose="020B0603020202020204" pitchFamily="34" charset="0"/>
                  <a:cs typeface="Arial" charset="0"/>
                </a:endParaRPr>
              </a:p>
            </p:txBody>
          </p:sp>
        </p:grpSp>
      </p:grpSp>
      <p:grpSp>
        <p:nvGrpSpPr>
          <p:cNvPr id="5" name="Grupo 4"/>
          <p:cNvGrpSpPr>
            <a:grpSpLocks noChangeAspect="1"/>
          </p:cNvGrpSpPr>
          <p:nvPr/>
        </p:nvGrpSpPr>
        <p:grpSpPr>
          <a:xfrm>
            <a:off x="2843808" y="2678523"/>
            <a:ext cx="5472608" cy="2159766"/>
            <a:chOff x="539552" y="2132855"/>
            <a:chExt cx="7662504" cy="3024337"/>
          </a:xfrm>
        </p:grpSpPr>
        <p:sp>
          <p:nvSpPr>
            <p:cNvPr id="31" name="Rectangle 2"/>
            <p:cNvSpPr/>
            <p:nvPr/>
          </p:nvSpPr>
          <p:spPr bwMode="auto">
            <a:xfrm>
              <a:off x="539552" y="2166392"/>
              <a:ext cx="1728192" cy="172819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6"/>
            <p:cNvSpPr/>
            <p:nvPr/>
          </p:nvSpPr>
          <p:spPr bwMode="auto">
            <a:xfrm>
              <a:off x="2483768" y="2166392"/>
              <a:ext cx="1728192" cy="172819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8"/>
            <p:cNvSpPr/>
            <p:nvPr/>
          </p:nvSpPr>
          <p:spPr bwMode="auto">
            <a:xfrm>
              <a:off x="4427984" y="2166392"/>
              <a:ext cx="1728192" cy="172819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9"/>
            <p:cNvSpPr/>
            <p:nvPr/>
          </p:nvSpPr>
          <p:spPr bwMode="auto">
            <a:xfrm>
              <a:off x="6372200" y="2166392"/>
              <a:ext cx="1728192" cy="1728192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18"/>
            <p:cNvSpPr/>
            <p:nvPr/>
          </p:nvSpPr>
          <p:spPr>
            <a:xfrm>
              <a:off x="763960" y="4169285"/>
              <a:ext cx="1656183" cy="59353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6" name="Group 28"/>
            <p:cNvGrpSpPr/>
            <p:nvPr/>
          </p:nvGrpSpPr>
          <p:grpSpPr>
            <a:xfrm>
              <a:off x="4427984" y="2132856"/>
              <a:ext cx="1728192" cy="3024336"/>
              <a:chOff x="4427984" y="2132856"/>
              <a:chExt cx="1728192" cy="3024336"/>
            </a:xfrm>
          </p:grpSpPr>
          <p:sp>
            <p:nvSpPr>
              <p:cNvPr id="37" name="Rectangle 12"/>
              <p:cNvSpPr/>
              <p:nvPr/>
            </p:nvSpPr>
            <p:spPr bwMode="auto">
              <a:xfrm>
                <a:off x="4427984" y="3895473"/>
                <a:ext cx="1728192" cy="1261719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Rectangle 20"/>
              <p:cNvSpPr/>
              <p:nvPr/>
            </p:nvSpPr>
            <p:spPr>
              <a:xfrm>
                <a:off x="4463988" y="3933056"/>
                <a:ext cx="1656184" cy="5935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0" numCol="1" spcCol="1270" anchor="t" anchorCtr="0">
                <a:noAutofit/>
              </a:bodyPr>
              <a:lstStyle/>
              <a:p>
                <a:pPr lvl="0" algn="ctr" defTabSz="622300">
                  <a:spcAft>
                    <a:spcPts val="0"/>
                  </a:spcAft>
                </a:pPr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  <a:latin typeface="Trebuchet MS" panose="020B0603020202020204" pitchFamily="34" charset="0"/>
                  </a:rPr>
                  <a:t>Encourage technology transfer</a:t>
                </a:r>
              </a:p>
            </p:txBody>
          </p:sp>
          <p:pic>
            <p:nvPicPr>
              <p:cNvPr id="39" name="Picture 5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378"/>
              <a:stretch/>
            </p:blipFill>
            <p:spPr>
              <a:xfrm>
                <a:off x="4439843" y="2132856"/>
                <a:ext cx="1716333" cy="1761728"/>
              </a:xfrm>
              <a:prstGeom prst="rect">
                <a:avLst/>
              </a:prstGeom>
            </p:spPr>
          </p:pic>
        </p:grpSp>
        <p:grpSp>
          <p:nvGrpSpPr>
            <p:cNvPr id="40" name="Group 25"/>
            <p:cNvGrpSpPr/>
            <p:nvPr/>
          </p:nvGrpSpPr>
          <p:grpSpPr>
            <a:xfrm>
              <a:off x="539552" y="2132856"/>
              <a:ext cx="1728192" cy="3024336"/>
              <a:chOff x="539552" y="2132856"/>
              <a:chExt cx="1728192" cy="3024336"/>
            </a:xfrm>
          </p:grpSpPr>
          <p:sp>
            <p:nvSpPr>
              <p:cNvPr id="41" name="Rectangle 10"/>
              <p:cNvSpPr/>
              <p:nvPr/>
            </p:nvSpPr>
            <p:spPr bwMode="auto">
              <a:xfrm>
                <a:off x="539552" y="3895473"/>
                <a:ext cx="1728192" cy="1261719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2" name="Group 14"/>
              <p:cNvGrpSpPr/>
              <p:nvPr/>
            </p:nvGrpSpPr>
            <p:grpSpPr>
              <a:xfrm>
                <a:off x="539552" y="3933056"/>
                <a:ext cx="1728192" cy="749369"/>
                <a:chOff x="-132754" y="1057262"/>
                <a:chExt cx="3186086" cy="749369"/>
              </a:xfrm>
            </p:grpSpPr>
            <p:sp>
              <p:nvSpPr>
                <p:cNvPr id="44" name="Rectangle 15"/>
                <p:cNvSpPr/>
                <p:nvPr/>
              </p:nvSpPr>
              <p:spPr>
                <a:xfrm>
                  <a:off x="0" y="1213099"/>
                  <a:ext cx="3053332" cy="593532"/>
                </a:xfrm>
                <a:prstGeom prst="rect">
                  <a:avLst/>
                </a:pr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5" name="Rectangle 16"/>
                <p:cNvSpPr/>
                <p:nvPr/>
              </p:nvSpPr>
              <p:spPr>
                <a:xfrm>
                  <a:off x="-132754" y="1057262"/>
                  <a:ext cx="3053333" cy="593532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9568" tIns="99568" rIns="99568" bIns="0" numCol="1" spcCol="1270" anchor="t" anchorCtr="0">
                  <a:noAutofit/>
                </a:bodyPr>
                <a:lstStyle/>
                <a:p>
                  <a:pPr lvl="0" algn="ctr" defTabSz="622300">
                    <a:spcBef>
                      <a:spcPct val="0"/>
                    </a:spcBef>
                    <a:spcAft>
                      <a:spcPts val="0"/>
                    </a:spcAft>
                  </a:pPr>
                  <a:r>
                    <a:rPr lang="en-US" sz="1200" b="1" dirty="0" smtClean="0">
                      <a:solidFill>
                        <a:schemeClr val="tx1">
                          <a:lumMod val="95000"/>
                        </a:schemeClr>
                      </a:solidFill>
                      <a:latin typeface="Trebuchet MS" panose="020B0603020202020204" pitchFamily="34" charset="0"/>
                    </a:rPr>
                    <a:t>Promote </a:t>
                  </a:r>
                  <a:r>
                    <a:rPr lang="en-US" sz="1200" b="1" dirty="0">
                      <a:solidFill>
                        <a:schemeClr val="tx1">
                          <a:lumMod val="95000"/>
                        </a:schemeClr>
                      </a:solidFill>
                      <a:latin typeface="Trebuchet MS" panose="020B0603020202020204" pitchFamily="34" charset="0"/>
                    </a:rPr>
                    <a:t>Knowledge </a:t>
                  </a:r>
                  <a:r>
                    <a:rPr lang="en-US" sz="1200" b="1" dirty="0" smtClean="0">
                      <a:solidFill>
                        <a:schemeClr val="tx1">
                          <a:lumMod val="95000"/>
                        </a:schemeClr>
                      </a:solidFill>
                      <a:latin typeface="Trebuchet MS" panose="020B0603020202020204" pitchFamily="34" charset="0"/>
                    </a:rPr>
                    <a:t>and Information </a:t>
                  </a:r>
                  <a:r>
                    <a:rPr lang="en-US" sz="1200" b="1" dirty="0">
                      <a:solidFill>
                        <a:schemeClr val="tx1">
                          <a:lumMod val="95000"/>
                        </a:schemeClr>
                      </a:solidFill>
                      <a:latin typeface="Trebuchet MS" panose="020B0603020202020204" pitchFamily="34" charset="0"/>
                    </a:rPr>
                    <a:t>Society</a:t>
                  </a:r>
                  <a:endParaRPr lang="pt-PT" sz="1200" b="1" kern="1200" dirty="0">
                    <a:solidFill>
                      <a:schemeClr val="tx1">
                        <a:lumMod val="95000"/>
                      </a:schemeClr>
                    </a:solidFill>
                    <a:latin typeface="Trebuchet MS" panose="020B0603020202020204" pitchFamily="34" charset="0"/>
                  </a:endParaRPr>
                </a:p>
              </p:txBody>
            </p:sp>
          </p:grpSp>
          <p:pic>
            <p:nvPicPr>
              <p:cNvPr id="43" name="Picture 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11"/>
              <a:stretch/>
            </p:blipFill>
            <p:spPr>
              <a:xfrm>
                <a:off x="539552" y="2132856"/>
                <a:ext cx="1728192" cy="1761728"/>
              </a:xfrm>
              <a:prstGeom prst="rect">
                <a:avLst/>
              </a:prstGeom>
            </p:spPr>
          </p:pic>
        </p:grpSp>
        <p:grpSp>
          <p:nvGrpSpPr>
            <p:cNvPr id="46" name="Group 27"/>
            <p:cNvGrpSpPr/>
            <p:nvPr/>
          </p:nvGrpSpPr>
          <p:grpSpPr>
            <a:xfrm>
              <a:off x="2483768" y="2132855"/>
              <a:ext cx="1728192" cy="3024337"/>
              <a:chOff x="2483768" y="2132855"/>
              <a:chExt cx="1728192" cy="3024337"/>
            </a:xfrm>
          </p:grpSpPr>
          <p:sp>
            <p:nvSpPr>
              <p:cNvPr id="47" name="Rectangle 11"/>
              <p:cNvSpPr/>
              <p:nvPr/>
            </p:nvSpPr>
            <p:spPr bwMode="auto">
              <a:xfrm>
                <a:off x="2483768" y="3895473"/>
                <a:ext cx="1728192" cy="1261719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8" name="Group 26"/>
              <p:cNvGrpSpPr/>
              <p:nvPr/>
            </p:nvGrpSpPr>
            <p:grpSpPr>
              <a:xfrm>
                <a:off x="2483768" y="2132855"/>
                <a:ext cx="1728192" cy="2393733"/>
                <a:chOff x="2483768" y="2132855"/>
                <a:chExt cx="1728192" cy="2393733"/>
              </a:xfrm>
            </p:grpSpPr>
            <p:sp>
              <p:nvSpPr>
                <p:cNvPr id="49" name="Rectangle 19"/>
                <p:cNvSpPr/>
                <p:nvPr/>
              </p:nvSpPr>
              <p:spPr>
                <a:xfrm>
                  <a:off x="2501352" y="3933056"/>
                  <a:ext cx="1656184" cy="59353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99568" tIns="99568" rIns="99568" bIns="0" numCol="1" spcCol="1270" anchor="t" anchorCtr="0">
                  <a:noAutofit/>
                </a:bodyPr>
                <a:lstStyle/>
                <a:p>
                  <a:pPr lvl="0" algn="ctr" defTabSz="622300">
                    <a:spcAft>
                      <a:spcPts val="0"/>
                    </a:spcAft>
                  </a:pPr>
                  <a:r>
                    <a:rPr lang="en-US" sz="1200" b="1" dirty="0">
                      <a:solidFill>
                        <a:schemeClr val="tx1">
                          <a:lumMod val="95000"/>
                        </a:schemeClr>
                      </a:solidFill>
                      <a:latin typeface="Trebuchet MS" panose="020B0603020202020204" pitchFamily="34" charset="0"/>
                    </a:rPr>
                    <a:t>Encourage </a:t>
                  </a:r>
                  <a:r>
                    <a:rPr lang="en-US" sz="1200" b="1" dirty="0" smtClean="0">
                      <a:solidFill>
                        <a:schemeClr val="tx1">
                          <a:lumMod val="95000"/>
                        </a:schemeClr>
                      </a:solidFill>
                      <a:latin typeface="Trebuchet MS" panose="020B0603020202020204" pitchFamily="34" charset="0"/>
                    </a:rPr>
                    <a:t>of technology-based </a:t>
                  </a:r>
                  <a:r>
                    <a:rPr lang="en-US" sz="1200" b="1" dirty="0">
                      <a:solidFill>
                        <a:schemeClr val="tx1">
                          <a:lumMod val="95000"/>
                        </a:schemeClr>
                      </a:solidFill>
                      <a:latin typeface="Trebuchet MS" panose="020B0603020202020204" pitchFamily="34" charset="0"/>
                    </a:rPr>
                    <a:t>formation </a:t>
                  </a:r>
                  <a:endParaRPr lang="pt-BR" sz="1200" b="1" dirty="0">
                    <a:solidFill>
                      <a:schemeClr val="tx1">
                        <a:lumMod val="95000"/>
                      </a:schemeClr>
                    </a:solidFill>
                    <a:latin typeface="Trebuchet MS" panose="020B0603020202020204" pitchFamily="34" charset="0"/>
                  </a:endParaRPr>
                </a:p>
              </p:txBody>
            </p:sp>
            <p:pic>
              <p:nvPicPr>
                <p:cNvPr id="50" name="Picture 23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811" r="24324"/>
                <a:stretch/>
              </p:blipFill>
              <p:spPr>
                <a:xfrm>
                  <a:off x="2483768" y="2132855"/>
                  <a:ext cx="1728192" cy="1775087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1" name="Group 29"/>
            <p:cNvGrpSpPr/>
            <p:nvPr/>
          </p:nvGrpSpPr>
          <p:grpSpPr>
            <a:xfrm>
              <a:off x="6372200" y="2132855"/>
              <a:ext cx="1829856" cy="3024337"/>
              <a:chOff x="6372200" y="2132855"/>
              <a:chExt cx="1829856" cy="3024337"/>
            </a:xfrm>
          </p:grpSpPr>
          <p:sp>
            <p:nvSpPr>
              <p:cNvPr id="52" name="Rectangle 13"/>
              <p:cNvSpPr/>
              <p:nvPr/>
            </p:nvSpPr>
            <p:spPr bwMode="auto">
              <a:xfrm>
                <a:off x="6372200" y="3895473"/>
                <a:ext cx="1728192" cy="1261719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b="0" i="0" u="none" strike="noStrike" cap="none" normalizeH="0" baseline="0" smtClean="0">
                  <a:ln>
                    <a:noFill/>
                  </a:ln>
                  <a:solidFill>
                    <a:schemeClr val="tx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Rectangle 21"/>
              <p:cNvSpPr/>
              <p:nvPr/>
            </p:nvSpPr>
            <p:spPr>
              <a:xfrm>
                <a:off x="6402252" y="3933056"/>
                <a:ext cx="1799804" cy="59353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9568" tIns="99568" rIns="99568" bIns="0" numCol="1" spcCol="1270" anchor="t" anchorCtr="0">
                <a:noAutofit/>
              </a:bodyPr>
              <a:lstStyle/>
              <a:p>
                <a:pPr lvl="0" algn="ctr" defTabSz="622300">
                  <a:spcAft>
                    <a:spcPts val="0"/>
                  </a:spcAft>
                </a:pPr>
                <a:r>
                  <a:rPr lang="pt-BR" sz="1200" b="1" dirty="0">
                    <a:solidFill>
                      <a:schemeClr val="tx1">
                        <a:lumMod val="95000"/>
                      </a:schemeClr>
                    </a:solidFill>
                    <a:latin typeface="Trebuchet MS" panose="020B0603020202020204" pitchFamily="34" charset="0"/>
                  </a:rPr>
                  <a:t>Develop technological infrastructure</a:t>
                </a:r>
              </a:p>
            </p:txBody>
          </p:sp>
          <p:pic>
            <p:nvPicPr>
              <p:cNvPr id="54" name="Picture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8322"/>
              <a:stretch/>
            </p:blipFill>
            <p:spPr>
              <a:xfrm>
                <a:off x="6372201" y="2132855"/>
                <a:ext cx="1728192" cy="176172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3112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S</a:t>
            </a:r>
            <a:r>
              <a:rPr lang="pt-PT" baseline="30000" dirty="0" smtClean="0"/>
              <a:t>3</a:t>
            </a:r>
            <a:endParaRPr lang="pt-PT" baseline="30000" dirty="0"/>
          </a:p>
        </p:txBody>
      </p:sp>
      <p:sp>
        <p:nvSpPr>
          <p:cNvPr id="5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5176" y="5949328"/>
            <a:ext cx="504000" cy="504000"/>
          </a:xfrm>
        </p:spPr>
        <p:txBody>
          <a:bodyPr/>
          <a:lstStyle/>
          <a:p>
            <a:fld id="{17AC85B3-BB92-4040-8F52-E774985663BC}" type="slidenum">
              <a:rPr lang="pt-PT" smtClean="0"/>
              <a:pPr/>
              <a:t>5</a:t>
            </a:fld>
            <a:endParaRPr lang="pt-PT" dirty="0"/>
          </a:p>
        </p:txBody>
      </p:sp>
      <p:graphicFrame>
        <p:nvGraphicFramePr>
          <p:cNvPr id="6" name="Marcador de Posição de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670949"/>
              </p:ext>
            </p:extLst>
          </p:nvPr>
        </p:nvGraphicFramePr>
        <p:xfrm>
          <a:off x="1009650" y="1806575"/>
          <a:ext cx="7124700" cy="4052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ângulo 6"/>
          <p:cNvSpPr/>
          <p:nvPr/>
        </p:nvSpPr>
        <p:spPr>
          <a:xfrm>
            <a:off x="5148064" y="1082917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Cluster</a:t>
            </a:r>
          </a:p>
        </p:txBody>
      </p:sp>
    </p:spTree>
    <p:extLst>
      <p:ext uri="{BB962C8B-B14F-4D97-AF65-F5344CB8AC3E}">
        <p14:creationId xmlns:p14="http://schemas.microsoft.com/office/powerpoint/2010/main" val="306382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Projects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pPr/>
              <a:t>6</a:t>
            </a:fld>
            <a:endParaRPr lang="pt-PT" dirty="0"/>
          </a:p>
        </p:txBody>
      </p:sp>
      <p:grpSp>
        <p:nvGrpSpPr>
          <p:cNvPr id="19" name="Grupo 18"/>
          <p:cNvGrpSpPr/>
          <p:nvPr/>
        </p:nvGrpSpPr>
        <p:grpSpPr>
          <a:xfrm>
            <a:off x="539552" y="1268760"/>
            <a:ext cx="3916272" cy="3515046"/>
            <a:chOff x="1209405" y="1539094"/>
            <a:chExt cx="3916272" cy="3515046"/>
          </a:xfrm>
        </p:grpSpPr>
        <p:grpSp>
          <p:nvGrpSpPr>
            <p:cNvPr id="5" name="Grupo 4"/>
            <p:cNvGrpSpPr>
              <a:grpSpLocks noChangeAspect="1"/>
            </p:cNvGrpSpPr>
            <p:nvPr/>
          </p:nvGrpSpPr>
          <p:grpSpPr>
            <a:xfrm>
              <a:off x="1209405" y="2785667"/>
              <a:ext cx="2268000" cy="2268473"/>
              <a:chOff x="3409685" y="3068960"/>
              <a:chExt cx="2484000" cy="2484000"/>
            </a:xfrm>
          </p:grpSpPr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3409685" y="3068960"/>
                <a:ext cx="2484000" cy="2484000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7" name="CaixaDeTexto 6"/>
              <p:cNvSpPr txBox="1"/>
              <p:nvPr/>
            </p:nvSpPr>
            <p:spPr>
              <a:xfrm>
                <a:off x="3448200" y="3798558"/>
                <a:ext cx="2406971" cy="10447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lvl="0" algn="ctr"/>
                <a:r>
                  <a:rPr lang="pt-PT" sz="1400" b="1" cap="all" dirty="0" err="1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Climate</a:t>
                </a:r>
                <a:r>
                  <a:rPr lang="pt-PT" sz="1400" b="1" cap="all" dirty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 </a:t>
                </a:r>
                <a:r>
                  <a:rPr lang="pt-PT" sz="1400" b="1" cap="all" dirty="0" err="1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Change</a:t>
                </a:r>
                <a:endParaRPr lang="pt-PT" sz="14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  <a:p>
                <a:pPr lvl="0" algn="ctr"/>
                <a:endParaRPr lang="pt-PT" sz="14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  <a:p>
                <a:pPr lvl="0" algn="ctr"/>
                <a:r>
                  <a:rPr lang="pt-PT" sz="1400" b="1" cap="all" dirty="0" err="1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Atmosphere</a:t>
                </a:r>
                <a:endParaRPr lang="pt-PT" sz="14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  <a:p>
                <a:pPr algn="ctr"/>
                <a:endParaRPr lang="pt-PT" sz="14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</p:txBody>
          </p:sp>
        </p:grpSp>
        <p:grpSp>
          <p:nvGrpSpPr>
            <p:cNvPr id="18" name="Grupo 17"/>
            <p:cNvGrpSpPr/>
            <p:nvPr/>
          </p:nvGrpSpPr>
          <p:grpSpPr>
            <a:xfrm>
              <a:off x="2480075" y="1539094"/>
              <a:ext cx="2645602" cy="1952578"/>
              <a:chOff x="2480075" y="1539094"/>
              <a:chExt cx="2645602" cy="1952578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3217130" y="1583126"/>
                <a:ext cx="1908547" cy="1908546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extrusionH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517983" y="1539094"/>
                <a:ext cx="1458414" cy="145841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extrusionH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825353" y="2386821"/>
                <a:ext cx="1057964" cy="1057964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extrusionH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120352" y="2240796"/>
                <a:ext cx="859890" cy="85988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extrusionH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2480075" y="2386821"/>
                <a:ext cx="346773" cy="34677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extrusionH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3269933" y="1904623"/>
                <a:ext cx="179247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PT" b="1" dirty="0" smtClean="0">
                    <a:solidFill>
                      <a:schemeClr val="bg1"/>
                    </a:solidFill>
                  </a:rPr>
                  <a:t>ARM</a:t>
                </a:r>
              </a:p>
              <a:p>
                <a:pPr algn="ctr"/>
                <a:r>
                  <a:rPr lang="pt-PT" b="1" dirty="0" smtClean="0">
                    <a:solidFill>
                      <a:schemeClr val="bg1"/>
                    </a:solidFill>
                  </a:rPr>
                  <a:t>SUPERDARN</a:t>
                </a:r>
                <a:endParaRPr lang="pt-PT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0" name="Grupo 19"/>
          <p:cNvGrpSpPr/>
          <p:nvPr/>
        </p:nvGrpSpPr>
        <p:grpSpPr>
          <a:xfrm>
            <a:off x="2658151" y="1795989"/>
            <a:ext cx="3916272" cy="3515046"/>
            <a:chOff x="1209405" y="1539094"/>
            <a:chExt cx="3916272" cy="3515046"/>
          </a:xfrm>
        </p:grpSpPr>
        <p:grpSp>
          <p:nvGrpSpPr>
            <p:cNvPr id="21" name="Grupo 20"/>
            <p:cNvGrpSpPr>
              <a:grpSpLocks noChangeAspect="1"/>
            </p:cNvGrpSpPr>
            <p:nvPr/>
          </p:nvGrpSpPr>
          <p:grpSpPr>
            <a:xfrm>
              <a:off x="1209405" y="2785667"/>
              <a:ext cx="2268000" cy="2268473"/>
              <a:chOff x="3409685" y="3068960"/>
              <a:chExt cx="2484000" cy="2484000"/>
            </a:xfrm>
          </p:grpSpPr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3409685" y="3068960"/>
                <a:ext cx="2484000" cy="2484000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30" name="CaixaDeTexto 29"/>
              <p:cNvSpPr txBox="1"/>
              <p:nvPr/>
            </p:nvSpPr>
            <p:spPr>
              <a:xfrm>
                <a:off x="3448200" y="3772548"/>
                <a:ext cx="2406971" cy="808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lvl="0" algn="ctr"/>
                <a:r>
                  <a:rPr lang="pt-PT" sz="1400" b="1" cap="all" dirty="0" err="1" smtClean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Geodesy</a:t>
                </a:r>
                <a:endParaRPr lang="pt-PT" sz="14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  <a:p>
                <a:pPr lvl="0" algn="ctr"/>
                <a:r>
                  <a:rPr lang="pt-PT" sz="1400" b="1" cap="all" dirty="0" err="1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Astronomy</a:t>
                </a:r>
                <a:endParaRPr lang="pt-PT" sz="14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  <a:p>
                <a:pPr algn="ctr"/>
                <a:endParaRPr lang="pt-PT" sz="14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2480075" y="1539094"/>
              <a:ext cx="2645602" cy="1952578"/>
              <a:chOff x="2480075" y="1539094"/>
              <a:chExt cx="2645602" cy="1952578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3217130" y="1583126"/>
                <a:ext cx="1908547" cy="1908546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extrusionH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517983" y="1539094"/>
                <a:ext cx="1458414" cy="145841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extrusionH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2825353" y="2386821"/>
                <a:ext cx="1057964" cy="1057964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extrusionH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3120352" y="2240796"/>
                <a:ext cx="859890" cy="85988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extrusionH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480075" y="2386821"/>
                <a:ext cx="346773" cy="34677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extrusionH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aixaDeTexto 27"/>
              <p:cNvSpPr txBox="1"/>
              <p:nvPr/>
            </p:nvSpPr>
            <p:spPr>
              <a:xfrm>
                <a:off x="3549657" y="1904623"/>
                <a:ext cx="1233030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PT" b="1" dirty="0">
                    <a:solidFill>
                      <a:schemeClr val="bg1"/>
                    </a:solidFill>
                  </a:rPr>
                  <a:t>REPRAA</a:t>
                </a:r>
              </a:p>
              <a:p>
                <a:pPr algn="ctr"/>
                <a:r>
                  <a:rPr lang="pt-PT" b="1" dirty="0" smtClean="0">
                    <a:solidFill>
                      <a:schemeClr val="bg1"/>
                    </a:solidFill>
                  </a:rPr>
                  <a:t>GNSS-R</a:t>
                </a:r>
              </a:p>
              <a:p>
                <a:pPr algn="ctr"/>
                <a:r>
                  <a:rPr lang="pt-PT" b="1" dirty="0" smtClean="0">
                    <a:solidFill>
                      <a:schemeClr val="bg1"/>
                    </a:solidFill>
                  </a:rPr>
                  <a:t>RAEGE</a:t>
                </a:r>
                <a:endParaRPr lang="pt-PT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2" name="Grupo 31"/>
          <p:cNvGrpSpPr/>
          <p:nvPr/>
        </p:nvGrpSpPr>
        <p:grpSpPr>
          <a:xfrm>
            <a:off x="4688176" y="2564904"/>
            <a:ext cx="3916272" cy="3515046"/>
            <a:chOff x="1209405" y="1539094"/>
            <a:chExt cx="3916272" cy="3515046"/>
          </a:xfrm>
        </p:grpSpPr>
        <p:grpSp>
          <p:nvGrpSpPr>
            <p:cNvPr id="33" name="Grupo 32"/>
            <p:cNvGrpSpPr>
              <a:grpSpLocks noChangeAspect="1"/>
            </p:cNvGrpSpPr>
            <p:nvPr/>
          </p:nvGrpSpPr>
          <p:grpSpPr>
            <a:xfrm>
              <a:off x="1209405" y="2785667"/>
              <a:ext cx="2268000" cy="2268473"/>
              <a:chOff x="3409685" y="3068960"/>
              <a:chExt cx="2484000" cy="2484000"/>
            </a:xfrm>
          </p:grpSpPr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3409685" y="3068960"/>
                <a:ext cx="2484000" cy="2484000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42" name="CaixaDeTexto 41"/>
              <p:cNvSpPr txBox="1"/>
              <p:nvPr/>
            </p:nvSpPr>
            <p:spPr>
              <a:xfrm>
                <a:off x="3448200" y="3710796"/>
                <a:ext cx="2406971" cy="8088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 lvl="0" algn="ctr"/>
                <a:r>
                  <a:rPr lang="pt-PT" sz="1400" b="1" cap="all" dirty="0" err="1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Earth</a:t>
                </a:r>
                <a:r>
                  <a:rPr lang="pt-PT" sz="1400" b="1" cap="all" dirty="0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 </a:t>
                </a:r>
                <a:r>
                  <a:rPr lang="pt-PT" sz="1400" b="1" cap="all" dirty="0" err="1">
                    <a:ln/>
                    <a:solidFill>
                      <a:schemeClr val="accent1"/>
                    </a:solidFill>
                    <a:effectLst>
                      <a:outerShdw blurRad="19685" dist="12700" dir="5400000" algn="tl" rotWithShape="0">
                        <a:schemeClr val="accent1">
                          <a:satMod val="130000"/>
                          <a:alpha val="60000"/>
                        </a:schemeClr>
                      </a:outerShdw>
                      <a:reflection blurRad="10000" stA="55000" endPos="48000" dist="500" dir="5400000" sy="-100000" algn="bl" rotWithShape="0"/>
                    </a:effectLst>
                  </a:rPr>
                  <a:t>Observation</a:t>
                </a:r>
                <a:endParaRPr lang="pt-PT" sz="14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  <a:p>
                <a:pPr algn="ctr"/>
                <a:endParaRPr lang="pt-PT" sz="14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</p:txBody>
          </p:sp>
        </p:grpSp>
        <p:grpSp>
          <p:nvGrpSpPr>
            <p:cNvPr id="34" name="Grupo 33"/>
            <p:cNvGrpSpPr/>
            <p:nvPr/>
          </p:nvGrpSpPr>
          <p:grpSpPr>
            <a:xfrm>
              <a:off x="2480075" y="1539094"/>
              <a:ext cx="2645602" cy="1952578"/>
              <a:chOff x="2480075" y="1539094"/>
              <a:chExt cx="2645602" cy="1952578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217130" y="1583126"/>
                <a:ext cx="1908547" cy="1908546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extrusionH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517983" y="1539094"/>
                <a:ext cx="1458414" cy="1458414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extrusionH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2825353" y="2386821"/>
                <a:ext cx="1057964" cy="1057964"/>
              </a:xfrm>
              <a:prstGeom prst="ellipse">
                <a:avLst/>
              </a:prstGeom>
              <a:noFill/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extrusionH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120352" y="2240796"/>
                <a:ext cx="859890" cy="85988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extrusionH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480075" y="2386821"/>
                <a:ext cx="346773" cy="34677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l"/>
              </a:scene3d>
              <a:sp3d extrusionH="254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CaixaDeTexto 39"/>
              <p:cNvSpPr txBox="1"/>
              <p:nvPr/>
            </p:nvSpPr>
            <p:spPr>
              <a:xfrm>
                <a:off x="3884046" y="2020512"/>
                <a:ext cx="6655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pt-PT" b="1" dirty="0" smtClean="0">
                    <a:solidFill>
                      <a:schemeClr val="bg1"/>
                    </a:solidFill>
                  </a:rPr>
                  <a:t>CLC</a:t>
                </a:r>
                <a:endParaRPr lang="pt-PT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154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 smtClean="0"/>
              <a:t>Copernicus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10000"/>
          </a:bodyPr>
          <a:lstStyle/>
          <a:p>
            <a:r>
              <a:rPr lang="pt-PT" dirty="0" smtClean="0"/>
              <a:t>ESA </a:t>
            </a:r>
            <a:r>
              <a:rPr lang="pt-PT" dirty="0" err="1" smtClean="0"/>
              <a:t>Collaboration</a:t>
            </a:r>
            <a:r>
              <a:rPr lang="pt-PT" dirty="0" smtClean="0"/>
              <a:t> in Santa Maria</a:t>
            </a:r>
          </a:p>
          <a:p>
            <a:pPr lvl="1"/>
            <a:r>
              <a:rPr lang="pt-PT" dirty="0"/>
              <a:t>ESA/SMA </a:t>
            </a:r>
            <a:r>
              <a:rPr lang="pt-PT" dirty="0" err="1"/>
              <a:t>Tracking</a:t>
            </a:r>
            <a:r>
              <a:rPr lang="pt-PT" dirty="0"/>
              <a:t> </a:t>
            </a:r>
            <a:r>
              <a:rPr lang="pt-PT" dirty="0" smtClean="0"/>
              <a:t>Station</a:t>
            </a:r>
          </a:p>
          <a:p>
            <a:pPr lvl="1"/>
            <a:r>
              <a:rPr lang="pt-PT" dirty="0" err="1"/>
              <a:t>Earth</a:t>
            </a:r>
            <a:r>
              <a:rPr lang="pt-PT" dirty="0"/>
              <a:t> </a:t>
            </a:r>
            <a:r>
              <a:rPr lang="pt-PT" dirty="0" err="1"/>
              <a:t>Observation</a:t>
            </a:r>
            <a:r>
              <a:rPr lang="pt-PT" dirty="0"/>
              <a:t> (</a:t>
            </a:r>
            <a:r>
              <a:rPr lang="pt-PT" dirty="0" err="1"/>
              <a:t>Edisoft</a:t>
            </a:r>
            <a:r>
              <a:rPr lang="pt-PT" dirty="0"/>
              <a:t> Station): </a:t>
            </a:r>
            <a:r>
              <a:rPr lang="pt-PT" dirty="0" err="1"/>
              <a:t>Oil</a:t>
            </a:r>
            <a:r>
              <a:rPr lang="pt-PT" dirty="0"/>
              <a:t> </a:t>
            </a:r>
            <a:r>
              <a:rPr lang="pt-PT" dirty="0" err="1"/>
              <a:t>spils</a:t>
            </a:r>
            <a:r>
              <a:rPr lang="pt-PT" dirty="0"/>
              <a:t> </a:t>
            </a:r>
            <a:r>
              <a:rPr lang="pt-PT" dirty="0" err="1"/>
              <a:t>detection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alert</a:t>
            </a:r>
            <a:r>
              <a:rPr lang="pt-PT" dirty="0"/>
              <a:t> </a:t>
            </a:r>
            <a:r>
              <a:rPr lang="pt-PT" dirty="0" err="1"/>
              <a:t>mechanisms</a:t>
            </a:r>
            <a:r>
              <a:rPr lang="pt-PT" dirty="0"/>
              <a:t>; </a:t>
            </a:r>
            <a:r>
              <a:rPr lang="pt-PT" dirty="0" err="1"/>
              <a:t>Vessel</a:t>
            </a:r>
            <a:r>
              <a:rPr lang="pt-PT" dirty="0"/>
              <a:t> </a:t>
            </a:r>
            <a:r>
              <a:rPr lang="pt-PT" dirty="0" err="1"/>
              <a:t>detection</a:t>
            </a:r>
            <a:r>
              <a:rPr lang="pt-PT" dirty="0"/>
              <a:t> </a:t>
            </a:r>
            <a:r>
              <a:rPr lang="pt-PT" dirty="0" err="1"/>
              <a:t>trough</a:t>
            </a:r>
            <a:r>
              <a:rPr lang="pt-PT" dirty="0"/>
              <a:t> </a:t>
            </a:r>
            <a:r>
              <a:rPr lang="pt-PT" dirty="0" err="1"/>
              <a:t>satellite</a:t>
            </a:r>
            <a:r>
              <a:rPr lang="pt-PT" dirty="0"/>
              <a:t> radar</a:t>
            </a:r>
          </a:p>
          <a:p>
            <a:pPr lvl="1"/>
            <a:r>
              <a:rPr lang="it-IT" dirty="0"/>
              <a:t>Galileo Sensor Station In Santa Maria </a:t>
            </a:r>
            <a:r>
              <a:rPr lang="it-IT" dirty="0" smtClean="0"/>
              <a:t>Island</a:t>
            </a:r>
            <a:endParaRPr lang="pt-PT" dirty="0" smtClean="0"/>
          </a:p>
          <a:p>
            <a:pPr lvl="1"/>
            <a:endParaRPr lang="pt-PT" dirty="0"/>
          </a:p>
          <a:p>
            <a:r>
              <a:rPr lang="pt-PT" dirty="0" smtClean="0"/>
              <a:t>CLC </a:t>
            </a:r>
            <a:r>
              <a:rPr lang="pt-PT" dirty="0" err="1" smtClean="0"/>
              <a:t>Azores</a:t>
            </a:r>
            <a:endParaRPr lang="pt-PT" dirty="0" smtClean="0"/>
          </a:p>
          <a:p>
            <a:pPr lvl="1"/>
            <a:r>
              <a:rPr lang="en-US" dirty="0"/>
              <a:t>N</a:t>
            </a:r>
            <a:r>
              <a:rPr lang="en-US" dirty="0" smtClean="0"/>
              <a:t>eed </a:t>
            </a:r>
            <a:r>
              <a:rPr lang="en-US" dirty="0"/>
              <a:t>of high resolution data from Copernicus  to small areas and regions like </a:t>
            </a:r>
            <a:r>
              <a:rPr lang="en-US" dirty="0" smtClean="0"/>
              <a:t>Azores (or Greece</a:t>
            </a:r>
            <a:r>
              <a:rPr lang="en-US" dirty="0" smtClean="0"/>
              <a:t>!)</a:t>
            </a:r>
            <a:endParaRPr lang="pt-PT" dirty="0"/>
          </a:p>
          <a:p>
            <a:endParaRPr lang="en-US" dirty="0" smtClean="0"/>
          </a:p>
          <a:p>
            <a:r>
              <a:rPr lang="en-US" dirty="0" smtClean="0"/>
              <a:t>ESA/NEREUS </a:t>
            </a:r>
            <a:r>
              <a:rPr lang="en-US" dirty="0" err="1" smtClean="0"/>
              <a:t>iniciative</a:t>
            </a:r>
            <a:r>
              <a:rPr lang="en-US" dirty="0" smtClean="0"/>
              <a:t>:“Improving </a:t>
            </a:r>
            <a:r>
              <a:rPr lang="en-US" dirty="0"/>
              <a:t>Copernicus take-up among Local and Regional Authorities (LRAs) via dedicated thematic workshops</a:t>
            </a:r>
            <a:r>
              <a:rPr lang="en-US" dirty="0" smtClean="0"/>
              <a:t>”</a:t>
            </a:r>
            <a:endParaRPr lang="en-US" dirty="0" smtClean="0"/>
          </a:p>
        </p:txBody>
      </p:sp>
      <p:sp>
        <p:nvSpPr>
          <p:cNvPr id="5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8175176" y="5949328"/>
            <a:ext cx="504000" cy="504000"/>
          </a:xfrm>
        </p:spPr>
        <p:txBody>
          <a:bodyPr/>
          <a:lstStyle/>
          <a:p>
            <a:fld id="{17AC85B3-BB92-4040-8F52-E774985663BC}" type="slidenum">
              <a:rPr lang="pt-PT" smtClean="0"/>
              <a:pPr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376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Azorean Strategy for Space Projects</a:t>
            </a:r>
            <a:endParaRPr lang="pt-PT" dirty="0"/>
          </a:p>
        </p:txBody>
      </p:sp>
      <p:grpSp>
        <p:nvGrpSpPr>
          <p:cNvPr id="4" name="Grupo 3"/>
          <p:cNvGrpSpPr/>
          <p:nvPr/>
        </p:nvGrpSpPr>
        <p:grpSpPr>
          <a:xfrm>
            <a:off x="7020272" y="5482239"/>
            <a:ext cx="2005677" cy="980381"/>
            <a:chOff x="7159365" y="5266513"/>
            <a:chExt cx="2005677" cy="980381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234" y="5266513"/>
              <a:ext cx="1080120" cy="718771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7159365" y="5985284"/>
              <a:ext cx="2005677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sz="1100" dirty="0" smtClean="0">
                  <a:latin typeface="Trebuchet MS" panose="020B0603020202020204" pitchFamily="34" charset="0"/>
                </a:rPr>
                <a:t>Governo Regional dos Açores</a:t>
              </a:r>
              <a:endParaRPr lang="pt-PT" sz="1100" dirty="0">
                <a:latin typeface="Trebuchet MS" panose="020B0603020202020204" pitchFamily="34" charset="0"/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>
          <a:xfrm>
            <a:off x="899592" y="5879948"/>
            <a:ext cx="7117180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600" b="1" i="1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200" dirty="0" smtClean="0"/>
              <a:t>Marlene Antunes - </a:t>
            </a:r>
            <a:r>
              <a:rPr lang="pt-PT" sz="1200" dirty="0" err="1" smtClean="0"/>
              <a:t>Azores</a:t>
            </a:r>
            <a:r>
              <a:rPr lang="pt-PT" sz="1200" dirty="0" smtClean="0"/>
              <a:t> </a:t>
            </a:r>
            <a:r>
              <a:rPr lang="pt-PT" sz="1200" dirty="0" err="1" smtClean="0"/>
              <a:t>Region</a:t>
            </a:r>
            <a:endParaRPr lang="pt-PT" sz="1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699792" y="3399383"/>
            <a:ext cx="361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 err="1" smtClean="0"/>
              <a:t>Thank</a:t>
            </a:r>
            <a:r>
              <a:rPr lang="pt-PT" dirty="0" smtClean="0"/>
              <a:t> </a:t>
            </a:r>
            <a:r>
              <a:rPr lang="pt-PT" dirty="0" err="1" smtClean="0"/>
              <a:t>you</a:t>
            </a:r>
            <a:r>
              <a:rPr lang="pt-PT" dirty="0" smtClean="0"/>
              <a:t> for </a:t>
            </a:r>
            <a:r>
              <a:rPr lang="pt-PT" dirty="0" err="1" smtClean="0"/>
              <a:t>your</a:t>
            </a:r>
            <a:r>
              <a:rPr lang="pt-PT" dirty="0" smtClean="0"/>
              <a:t> </a:t>
            </a:r>
            <a:r>
              <a:rPr lang="pt-PT" dirty="0" err="1" smtClean="0"/>
              <a:t>attention</a:t>
            </a:r>
            <a:r>
              <a:rPr lang="pt-PT" dirty="0" smtClean="0"/>
              <a:t>!</a:t>
            </a:r>
            <a:endParaRPr lang="pt-PT" dirty="0" smtClean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009442" y="4655812"/>
            <a:ext cx="7117180" cy="11494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600" b="1" i="1" kern="1200" baseline="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SPACE4REGIONS: Satellite solutions as a driver for innovation and growth</a:t>
            </a:r>
          </a:p>
          <a:p>
            <a:r>
              <a:rPr lang="en-US" smtClean="0"/>
              <a:t>Networking Session, Copernicus - Sentinels Serving Society and the Environment</a:t>
            </a:r>
          </a:p>
          <a:p>
            <a:r>
              <a:rPr lang="en-US" smtClean="0"/>
              <a:t>12-13 May 2014,  EUGENIDES Foundation, Athens, Greece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ão">
  <a:themeElements>
    <a:clrScheme name="Turbilh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Verã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ã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TC101972873[[fn=Verão]]</Template>
  <TotalTime>243</TotalTime>
  <Words>250</Words>
  <Application>Microsoft Office PowerPoint</Application>
  <PresentationFormat>Apresentação no Ecrã (4:3)</PresentationFormat>
  <Paragraphs>81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Verão</vt:lpstr>
      <vt:lpstr>Azorean Strategy for Space Projects</vt:lpstr>
      <vt:lpstr>The Azores</vt:lpstr>
      <vt:lpstr>Azores Transformation</vt:lpstr>
      <vt:lpstr>Digital and Technology Agenda</vt:lpstr>
      <vt:lpstr>S3</vt:lpstr>
      <vt:lpstr>Projects</vt:lpstr>
      <vt:lpstr>Copernicus</vt:lpstr>
      <vt:lpstr>Azorean Strategy for Space Projects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Azorean Strategy for Space Projects</dc:title>
  <dc:creator>Marlene CSA. Assis</dc:creator>
  <cp:lastModifiedBy>Marlene Antunes</cp:lastModifiedBy>
  <cp:revision>39</cp:revision>
  <dcterms:created xsi:type="dcterms:W3CDTF">2014-05-05T21:52:33Z</dcterms:created>
  <dcterms:modified xsi:type="dcterms:W3CDTF">2014-05-12T20:15:29Z</dcterms:modified>
</cp:coreProperties>
</file>