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512" y="-10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6EB5-47D4-7D4F-969D-D2955AA99DA5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E474-23DB-5F42-90AF-B7F126D15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51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6EB5-47D4-7D4F-969D-D2955AA99DA5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E474-23DB-5F42-90AF-B7F126D15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9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6EB5-47D4-7D4F-969D-D2955AA99DA5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E474-23DB-5F42-90AF-B7F126D15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9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6EB5-47D4-7D4F-969D-D2955AA99DA5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E474-23DB-5F42-90AF-B7F126D15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4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6EB5-47D4-7D4F-969D-D2955AA99DA5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E474-23DB-5F42-90AF-B7F126D15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6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6EB5-47D4-7D4F-969D-D2955AA99DA5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E474-23DB-5F42-90AF-B7F126D15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7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6EB5-47D4-7D4F-969D-D2955AA99DA5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E474-23DB-5F42-90AF-B7F126D15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04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6EB5-47D4-7D4F-969D-D2955AA99DA5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E474-23DB-5F42-90AF-B7F126D15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8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6EB5-47D4-7D4F-969D-D2955AA99DA5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E474-23DB-5F42-90AF-B7F126D15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1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6EB5-47D4-7D4F-969D-D2955AA99DA5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E474-23DB-5F42-90AF-B7F126D15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6EB5-47D4-7D4F-969D-D2955AA99DA5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E474-23DB-5F42-90AF-B7F126D15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7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6EB5-47D4-7D4F-969D-D2955AA99DA5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AE474-23DB-5F42-90AF-B7F126D15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0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53999"/>
            <a:ext cx="9423400" cy="5397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1117602" y="77842"/>
            <a:ext cx="6200197" cy="5003384"/>
          </a:xfrm>
          <a:prstGeom prst="triangle">
            <a:avLst>
              <a:gd name="adj" fmla="val 50455"/>
            </a:avLst>
          </a:prstGeom>
          <a:gradFill flip="none" rotWithShape="1">
            <a:gsLst>
              <a:gs pos="20000">
                <a:schemeClr val="bg1">
                  <a:lumMod val="75000"/>
                </a:schemeClr>
              </a:gs>
              <a:gs pos="100000">
                <a:srgbClr val="FFFFFF"/>
              </a:gs>
            </a:gsLst>
            <a:lin ang="189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1710451" y="1"/>
            <a:ext cx="5081549" cy="4156836"/>
          </a:xfrm>
          <a:prstGeom prst="triangle">
            <a:avLst>
              <a:gd name="adj" fmla="val 50272"/>
            </a:avLst>
          </a:prstGeom>
          <a:gradFill flip="none" rotWithShape="1">
            <a:gsLst>
              <a:gs pos="0">
                <a:srgbClr val="FFFF00"/>
              </a:gs>
              <a:gs pos="59000">
                <a:srgbClr val="FFFFFF"/>
              </a:gs>
            </a:gsLst>
            <a:lin ang="189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2317412" y="1"/>
            <a:ext cx="3881740" cy="3165414"/>
          </a:xfrm>
          <a:prstGeom prst="triangle">
            <a:avLst>
              <a:gd name="adj" fmla="val 50272"/>
            </a:avLst>
          </a:prstGeom>
          <a:gradFill flip="none" rotWithShape="1">
            <a:gsLst>
              <a:gs pos="0">
                <a:srgbClr val="800000"/>
              </a:gs>
              <a:gs pos="60000">
                <a:srgbClr val="FFFFFF"/>
              </a:gs>
            </a:gsLst>
            <a:lin ang="189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2980836" y="0"/>
            <a:ext cx="2526660" cy="2055064"/>
          </a:xfrm>
          <a:prstGeom prst="triangle">
            <a:avLst>
              <a:gd name="adj" fmla="val 50272"/>
            </a:avLst>
          </a:prstGeom>
          <a:gradFill flip="none" rotWithShape="1">
            <a:gsLst>
              <a:gs pos="0">
                <a:srgbClr val="008000"/>
              </a:gs>
              <a:gs pos="74000">
                <a:srgbClr val="FFFFFF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51379" y="4244785"/>
            <a:ext cx="13836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DATA</a:t>
            </a:r>
            <a:endParaRPr 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743713" y="3243745"/>
            <a:ext cx="33651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INFORMATION</a:t>
            </a:r>
            <a:endParaRPr lang="en-US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887542" y="2241941"/>
            <a:ext cx="29824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KNOWLEDGE</a:t>
            </a:r>
            <a:endParaRPr lang="en-US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10611" y="1322842"/>
            <a:ext cx="2147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</a:rPr>
              <a:t>WISDOM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160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Macintosh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created xsi:type="dcterms:W3CDTF">2017-05-18T12:52:12Z</dcterms:created>
  <dcterms:modified xsi:type="dcterms:W3CDTF">2017-05-18T12:55:16Z</dcterms:modified>
</cp:coreProperties>
</file>