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C23AB-6019-4F60-A1B7-5FB0ADF00A60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12208-495D-4993-8144-E8A9C3D08F3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21BDE-D4C8-4E83-975E-0E7000E2A4A3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615FB-F525-42FF-BC67-D942F90D11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201C9-BCE9-4053-BBD7-EF5E5C8E0EE3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176C6-CD76-4221-BE2A-1D73DE6033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C7AE3-434B-45FA-8147-26CAB36E2C17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6AA67-F874-4207-A3C5-141F43E4117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F8E61-BCCE-4A29-B55E-AA165C6F6085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3AEDD-5557-46DE-8710-1A8D93AC672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AA125-5507-4AF4-885E-48857D583908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7087C-FB07-4004-81F6-A1B4BC368D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86FD6-6768-44C8-8DF6-ED427B2A045D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A9F59-C274-4C39-9AD3-D370E966F39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2BAA-7B43-44E0-B247-EFDB201AF7F5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961B6-AB84-41C3-B69B-F5F729EE790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857D-2FAE-4CEC-93A0-3BFB48617726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96388-CC7F-4709-8692-1202AFD84C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82FE0-D88E-482A-ABA9-E91CDDA71708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D5436-E93D-42FC-BCC4-846419434E7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CB0B3-1DF5-44B8-8324-7597AB2B0A1A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281AA-4EBE-4A31-B74B-0D70B9779B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1EF2A8-47EB-4584-899D-F16E60C628EA}" type="datetimeFigureOut">
              <a:rPr lang="de-DE"/>
              <a:pPr>
                <a:defRPr/>
              </a:pPr>
              <a:t>11.02.2010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7C011B-F632-4CAD-9CA0-8F8B44F07CE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“Use of satellites to improve broadband coverage in rural areas where topology and settlement structures are difficult”</a:t>
            </a:r>
            <a:endParaRPr lang="de-DE" b="1" smtClean="0"/>
          </a:p>
        </p:txBody>
      </p:sp>
      <p:sp>
        <p:nvSpPr>
          <p:cNvPr id="13314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sz="14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de-DE" sz="14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de-DE" sz="14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sz="1400" smtClean="0">
                <a:solidFill>
                  <a:srgbClr val="898989"/>
                </a:solidFill>
              </a:rPr>
              <a:t>Michael Reiss</a:t>
            </a:r>
          </a:p>
          <a:p>
            <a:pPr eaLnBrk="1" hangingPunct="1">
              <a:lnSpc>
                <a:spcPct val="80000"/>
              </a:lnSpc>
            </a:pPr>
            <a:r>
              <a:rPr lang="de-DE" sz="1400" smtClean="0">
                <a:solidFill>
                  <a:srgbClr val="898989"/>
                </a:solidFill>
              </a:rPr>
              <a:t>Ministry for nutrition and rural areas </a:t>
            </a:r>
          </a:p>
          <a:p>
            <a:pPr eaLnBrk="1" hangingPunct="1">
              <a:lnSpc>
                <a:spcPct val="80000"/>
              </a:lnSpc>
            </a:pPr>
            <a:r>
              <a:rPr lang="de-DE" sz="1400" smtClean="0">
                <a:solidFill>
                  <a:srgbClr val="898989"/>
                </a:solidFill>
              </a:rPr>
              <a:t>Baden-Württemberg</a:t>
            </a:r>
          </a:p>
          <a:p>
            <a:pPr eaLnBrk="1" hangingPunct="1">
              <a:lnSpc>
                <a:spcPct val="80000"/>
              </a:lnSpc>
            </a:pPr>
            <a:r>
              <a:rPr lang="de-DE" sz="1400" smtClean="0">
                <a:solidFill>
                  <a:srgbClr val="898989"/>
                </a:solidFill>
              </a:rPr>
              <a:t>michael.reiss@mlr.bwl.de</a:t>
            </a:r>
          </a:p>
          <a:p>
            <a:pPr eaLnBrk="1" hangingPunct="1">
              <a:lnSpc>
                <a:spcPct val="80000"/>
              </a:lnSpc>
            </a:pPr>
            <a:endParaRPr lang="de-DE" sz="14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600" b="1" smtClean="0"/>
              <a:t>Context</a:t>
            </a:r>
            <a:endParaRPr lang="de-DE" sz="3600" smtClean="0"/>
          </a:p>
        </p:txBody>
      </p:sp>
      <p:sp>
        <p:nvSpPr>
          <p:cNvPr id="143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low mountain ranges Blackforest and Swabian mountains are topologically highly difficult areas in Baden-Württemberg</a:t>
            </a:r>
            <a:endParaRPr lang="de-DE" smtClean="0"/>
          </a:p>
          <a:p>
            <a:pPr eaLnBrk="1" hangingPunct="1"/>
            <a:endParaRPr lang="de-DE" smtClean="0"/>
          </a:p>
          <a:p>
            <a:pPr eaLnBrk="1" hangingPunct="1"/>
            <a:r>
              <a:rPr lang="en-GB" smtClean="0"/>
              <a:t>The aim to achieve full broadband coverage by the end of 2010 will only be achievable with the help of satellites</a:t>
            </a:r>
            <a:r>
              <a:rPr lang="de-DE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Satellite as a broadband medium</a:t>
            </a:r>
            <a:r>
              <a:rPr lang="en-GB" smtClean="0"/>
              <a:t> </a:t>
            </a:r>
            <a:r>
              <a:rPr lang="de-DE" sz="4000" smtClean="0"/>
              <a:t/>
            </a:r>
            <a:br>
              <a:rPr lang="de-DE" sz="4000" smtClean="0"/>
            </a:br>
            <a:endParaRPr lang="de-DE" sz="4000" smtClean="0"/>
          </a:p>
        </p:txBody>
      </p:sp>
      <p:sp>
        <p:nvSpPr>
          <p:cNvPr id="1536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Satellites are able to offer broadband services as point-to-point connections from the orbit</a:t>
            </a:r>
            <a:r>
              <a:rPr lang="de-DE" smtClean="0"/>
              <a:t>, </a:t>
            </a:r>
            <a:r>
              <a:rPr lang="en-GB" smtClean="0"/>
              <a:t>independently from their location on the earth surface</a:t>
            </a:r>
            <a:r>
              <a:rPr lang="de-DE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Restricted by the fact that latency is 0,5 seconds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Real-time-applications in the field of broadband coverage are restricted </a:t>
            </a:r>
            <a:endParaRPr lang="de-DE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b="1" smtClean="0"/>
              <a:t>Approach </a:t>
            </a:r>
            <a:r>
              <a:rPr lang="de-DE" b="1" smtClean="0"/>
              <a:t/>
            </a:r>
            <a:br>
              <a:rPr lang="de-DE" b="1" smtClean="0"/>
            </a:br>
            <a:r>
              <a:rPr lang="de-DE" sz="3100" smtClean="0"/>
              <a:t>- 1. Step  -</a:t>
            </a:r>
          </a:p>
        </p:txBody>
      </p:sp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Six small communities were chosen to take part in the pilot project BELIB 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In the districts of Heidenheim (Swabian Mountains), Rottweil and Rastatt (Central Blackforest) as well as Waldshut and Lörrach (Hochschwarzwald). </a:t>
            </a:r>
          </a:p>
          <a:p>
            <a:pPr eaLnBrk="1" hangingPunct="1">
              <a:lnSpc>
                <a:spcPct val="90000"/>
              </a:lnSpc>
            </a:pPr>
            <a:endParaRPr lang="de-DE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b="1" smtClean="0"/>
              <a:t>Approach </a:t>
            </a:r>
            <a:r>
              <a:rPr lang="de-DE" sz="3200" smtClean="0"/>
              <a:t/>
            </a:r>
            <a:br>
              <a:rPr lang="de-DE" sz="3200" smtClean="0"/>
            </a:br>
            <a:r>
              <a:rPr lang="de-DE" sz="3100" smtClean="0"/>
              <a:t>- 2. Step  -</a:t>
            </a:r>
          </a:p>
        </p:txBody>
      </p:sp>
      <p:sp>
        <p:nvSpPr>
          <p:cNvPr id="1741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Every community conducted a market survey in order to make sure that satellites are the only alternative to provide broadband services</a:t>
            </a:r>
            <a:r>
              <a:rPr lang="de-DE" smtClean="0"/>
              <a:t> </a:t>
            </a:r>
            <a:endParaRPr lang="de-DE" sz="3000" smtClean="0"/>
          </a:p>
          <a:p>
            <a:pPr eaLnBrk="1" hangingPunct="1"/>
            <a:r>
              <a:rPr lang="en-GB" smtClean="0"/>
              <a:t>Eutelsat and SES Astra, the only satellite operators in the EU, presented themselves</a:t>
            </a:r>
          </a:p>
          <a:p>
            <a:pPr eaLnBrk="1" hangingPunct="1"/>
            <a:r>
              <a:rPr lang="en-GB" smtClean="0"/>
              <a:t>Inhabitants were asked to give their opinions </a:t>
            </a:r>
            <a:endParaRPr lang="de-DE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b="1" smtClean="0"/>
              <a:t>Approach </a:t>
            </a:r>
            <a:r>
              <a:rPr lang="de-DE" smtClean="0"/>
              <a:t/>
            </a:r>
            <a:br>
              <a:rPr lang="de-DE" smtClean="0"/>
            </a:br>
            <a:r>
              <a:rPr lang="de-DE" sz="3100" smtClean="0"/>
              <a:t>- 3. Step -</a:t>
            </a:r>
          </a:p>
        </p:txBody>
      </p:sp>
      <p:sp>
        <p:nvSpPr>
          <p:cNvPr id="1843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Based on the communities' market surveys and the public inquiries satellite operators should make their bits and determine their thresholds of profitability</a:t>
            </a:r>
            <a:r>
              <a:rPr lang="de-DE" smtClean="0"/>
              <a:t> </a:t>
            </a:r>
          </a:p>
          <a:p>
            <a:pPr eaLnBrk="1" hangingPunct="1"/>
            <a:r>
              <a:rPr lang="de-DE" smtClean="0"/>
              <a:t>The gap in profitability is defined by </a:t>
            </a:r>
            <a:r>
              <a:rPr lang="en-GB" smtClean="0"/>
              <a:t>the difference between the current retail price for the satellite output (DSL 1.000) and the retail price the retail price for broadband services outside this area</a:t>
            </a:r>
            <a:endParaRPr lang="de-DE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b="1" smtClean="0"/>
              <a:t>Participants</a:t>
            </a:r>
            <a:endParaRPr lang="de-DE" sz="320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Gemeinde Dachsberg/</a:t>
            </a:r>
            <a:r>
              <a:rPr lang="de-DE" dirty="0" err="1"/>
              <a:t>Ibach</a:t>
            </a:r>
            <a:r>
              <a:rPr lang="de-DE" dirty="0"/>
              <a:t>, Landkreis </a:t>
            </a:r>
            <a:r>
              <a:rPr lang="de-DE" dirty="0" smtClean="0"/>
              <a:t>Waldshut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Gemeinde </a:t>
            </a:r>
            <a:r>
              <a:rPr lang="de-DE" dirty="0" err="1"/>
              <a:t>Dornhan</a:t>
            </a:r>
            <a:r>
              <a:rPr lang="de-DE" dirty="0"/>
              <a:t>, Landkreis </a:t>
            </a:r>
            <a:r>
              <a:rPr lang="de-DE" dirty="0" smtClean="0"/>
              <a:t>Rottweil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Gemeinde </a:t>
            </a:r>
            <a:r>
              <a:rPr lang="de-DE" dirty="0" err="1"/>
              <a:t>Eschbronn</a:t>
            </a:r>
            <a:r>
              <a:rPr lang="de-DE" dirty="0"/>
              <a:t>, Landkreis </a:t>
            </a:r>
            <a:r>
              <a:rPr lang="de-DE" dirty="0" smtClean="0"/>
              <a:t>Rottweil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Gemeinde </a:t>
            </a:r>
            <a:r>
              <a:rPr lang="de-DE" dirty="0" err="1"/>
              <a:t>Forbach</a:t>
            </a:r>
            <a:r>
              <a:rPr lang="de-DE" dirty="0"/>
              <a:t>, Landkreis </a:t>
            </a:r>
            <a:r>
              <a:rPr lang="de-DE" dirty="0" smtClean="0"/>
              <a:t>Rastatt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Gemeinde </a:t>
            </a:r>
            <a:r>
              <a:rPr lang="de-DE" dirty="0" err="1"/>
              <a:t>Niederstotzingen</a:t>
            </a:r>
            <a:r>
              <a:rPr lang="de-DE" dirty="0"/>
              <a:t>, Landkreis </a:t>
            </a:r>
            <a:r>
              <a:rPr lang="de-DE" dirty="0" smtClean="0"/>
              <a:t>Heidenheim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Gemeinde Sulz, Landkreis Rottweil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270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Larissa-Design</vt:lpstr>
      <vt:lpstr>“Use of satellites to improve broadband coverage in rural areas where topology and settlement structures are difficult”</vt:lpstr>
      <vt:lpstr>Context</vt:lpstr>
      <vt:lpstr>Satellite as a broadband medium  </vt:lpstr>
      <vt:lpstr>Approach  - 1. Step  -</vt:lpstr>
      <vt:lpstr>Approach  - 2. Step  -</vt:lpstr>
      <vt:lpstr>Approach  - 3. Step -</vt:lpstr>
      <vt:lpstr>Participants</vt:lpstr>
    </vt:vector>
  </TitlesOfParts>
  <Company>MLR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„Einsatz des Satelliten zur Breitbanderschließung des Ländlichen Raums in topologisch und siedlungsstrukturell schwierigen Gebieten“</dc:title>
  <dc:creator>Reiss, Michael (MLR)</dc:creator>
  <cp:lastModifiedBy> </cp:lastModifiedBy>
  <cp:revision>9</cp:revision>
  <dcterms:created xsi:type="dcterms:W3CDTF">2010-02-01T11:29:42Z</dcterms:created>
  <dcterms:modified xsi:type="dcterms:W3CDTF">2010-02-11T11:44:35Z</dcterms:modified>
</cp:coreProperties>
</file>